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1486" r:id="rId2"/>
    <p:sldId id="2342" r:id="rId3"/>
    <p:sldId id="2298" r:id="rId4"/>
    <p:sldId id="2630" r:id="rId5"/>
    <p:sldId id="2631" r:id="rId6"/>
    <p:sldId id="2632" r:id="rId7"/>
    <p:sldId id="2672" r:id="rId8"/>
    <p:sldId id="2633" r:id="rId9"/>
    <p:sldId id="2634" r:id="rId10"/>
    <p:sldId id="2685" r:id="rId11"/>
    <p:sldId id="2687" r:id="rId12"/>
    <p:sldId id="2688" r:id="rId13"/>
    <p:sldId id="2690" r:id="rId14"/>
    <p:sldId id="2648" r:id="rId15"/>
    <p:sldId id="2652" r:id="rId16"/>
    <p:sldId id="2653" r:id="rId17"/>
    <p:sldId id="2654" r:id="rId18"/>
    <p:sldId id="2682" r:id="rId19"/>
    <p:sldId id="2693" r:id="rId20"/>
    <p:sldId id="2683" r:id="rId21"/>
    <p:sldId id="2677" r:id="rId22"/>
    <p:sldId id="2655" r:id="rId23"/>
    <p:sldId id="2656" r:id="rId24"/>
    <p:sldId id="2657" r:id="rId25"/>
    <p:sldId id="2658" r:id="rId26"/>
    <p:sldId id="2659" r:id="rId27"/>
    <p:sldId id="2660" r:id="rId28"/>
    <p:sldId id="2661" r:id="rId29"/>
    <p:sldId id="2662" r:id="rId30"/>
    <p:sldId id="2691" r:id="rId31"/>
    <p:sldId id="2639" r:id="rId32"/>
    <p:sldId id="2642" r:id="rId33"/>
    <p:sldId id="2636" r:id="rId34"/>
    <p:sldId id="2638" r:id="rId35"/>
    <p:sldId id="2684" r:id="rId36"/>
    <p:sldId id="2637" r:id="rId37"/>
    <p:sldId id="2692" r:id="rId38"/>
    <p:sldId id="2640" r:id="rId39"/>
    <p:sldId id="2681" r:id="rId40"/>
    <p:sldId id="2689" r:id="rId41"/>
    <p:sldId id="2354" r:id="rId42"/>
  </p:sldIdLst>
  <p:sldSz cx="9144000" cy="5143500" type="screen16x9"/>
  <p:notesSz cx="6858000" cy="9144000"/>
  <p:defaultTextStyle>
    <a:defPPr>
      <a:defRPr lang="en-US"/>
    </a:defPPr>
    <a:lvl1pPr algn="l" rtl="0" fontAlgn="base">
      <a:spcBef>
        <a:spcPct val="0"/>
      </a:spcBef>
      <a:spcAft>
        <a:spcPct val="0"/>
      </a:spcAft>
      <a:defRPr sz="1600" kern="1200">
        <a:solidFill>
          <a:schemeClr val="tx1"/>
        </a:solidFill>
        <a:latin typeface="Arial" charset="0"/>
        <a:ea typeface="MS PGothic" pitchFamily="34" charset="-128"/>
        <a:cs typeface="+mn-cs"/>
      </a:defRPr>
    </a:lvl1pPr>
    <a:lvl2pPr marL="457200" algn="l" rtl="0" fontAlgn="base">
      <a:spcBef>
        <a:spcPct val="0"/>
      </a:spcBef>
      <a:spcAft>
        <a:spcPct val="0"/>
      </a:spcAft>
      <a:defRPr sz="1600" kern="1200">
        <a:solidFill>
          <a:schemeClr val="tx1"/>
        </a:solidFill>
        <a:latin typeface="Arial" charset="0"/>
        <a:ea typeface="MS PGothic" pitchFamily="34" charset="-128"/>
        <a:cs typeface="+mn-cs"/>
      </a:defRPr>
    </a:lvl2pPr>
    <a:lvl3pPr marL="914400" algn="l" rtl="0" fontAlgn="base">
      <a:spcBef>
        <a:spcPct val="0"/>
      </a:spcBef>
      <a:spcAft>
        <a:spcPct val="0"/>
      </a:spcAft>
      <a:defRPr sz="1600" kern="1200">
        <a:solidFill>
          <a:schemeClr val="tx1"/>
        </a:solidFill>
        <a:latin typeface="Arial" charset="0"/>
        <a:ea typeface="MS PGothic" pitchFamily="34" charset="-128"/>
        <a:cs typeface="+mn-cs"/>
      </a:defRPr>
    </a:lvl3pPr>
    <a:lvl4pPr marL="1371600" algn="l" rtl="0" fontAlgn="base">
      <a:spcBef>
        <a:spcPct val="0"/>
      </a:spcBef>
      <a:spcAft>
        <a:spcPct val="0"/>
      </a:spcAft>
      <a:defRPr sz="1600" kern="1200">
        <a:solidFill>
          <a:schemeClr val="tx1"/>
        </a:solidFill>
        <a:latin typeface="Arial" charset="0"/>
        <a:ea typeface="MS PGothic" pitchFamily="34" charset="-128"/>
        <a:cs typeface="+mn-cs"/>
      </a:defRPr>
    </a:lvl4pPr>
    <a:lvl5pPr marL="1828800" algn="l" rtl="0" fontAlgn="base">
      <a:spcBef>
        <a:spcPct val="0"/>
      </a:spcBef>
      <a:spcAft>
        <a:spcPct val="0"/>
      </a:spcAft>
      <a:defRPr sz="1600" kern="1200">
        <a:solidFill>
          <a:schemeClr val="tx1"/>
        </a:solidFill>
        <a:latin typeface="Arial" charset="0"/>
        <a:ea typeface="MS PGothic" pitchFamily="34" charset="-128"/>
        <a:cs typeface="+mn-cs"/>
      </a:defRPr>
    </a:lvl5pPr>
    <a:lvl6pPr marL="2286000" algn="l" defTabSz="914400" rtl="0" eaLnBrk="1" latinLnBrk="0" hangingPunct="1">
      <a:defRPr sz="1600" kern="1200">
        <a:solidFill>
          <a:schemeClr val="tx1"/>
        </a:solidFill>
        <a:latin typeface="Arial" charset="0"/>
        <a:ea typeface="MS PGothic" pitchFamily="34" charset="-128"/>
        <a:cs typeface="+mn-cs"/>
      </a:defRPr>
    </a:lvl6pPr>
    <a:lvl7pPr marL="2743200" algn="l" defTabSz="914400" rtl="0" eaLnBrk="1" latinLnBrk="0" hangingPunct="1">
      <a:defRPr sz="1600" kern="1200">
        <a:solidFill>
          <a:schemeClr val="tx1"/>
        </a:solidFill>
        <a:latin typeface="Arial" charset="0"/>
        <a:ea typeface="MS PGothic" pitchFamily="34" charset="-128"/>
        <a:cs typeface="+mn-cs"/>
      </a:defRPr>
    </a:lvl7pPr>
    <a:lvl8pPr marL="3200400" algn="l" defTabSz="914400" rtl="0" eaLnBrk="1" latinLnBrk="0" hangingPunct="1">
      <a:defRPr sz="1600" kern="1200">
        <a:solidFill>
          <a:schemeClr val="tx1"/>
        </a:solidFill>
        <a:latin typeface="Arial" charset="0"/>
        <a:ea typeface="MS PGothic" pitchFamily="34" charset="-128"/>
        <a:cs typeface="+mn-cs"/>
      </a:defRPr>
    </a:lvl8pPr>
    <a:lvl9pPr marL="3657600" algn="l" defTabSz="914400" rtl="0" eaLnBrk="1" latinLnBrk="0" hangingPunct="1">
      <a:defRPr sz="1600" kern="1200">
        <a:solidFill>
          <a:schemeClr val="tx1"/>
        </a:solidFill>
        <a:latin typeface="Arial"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33CC"/>
    <a:srgbClr val="FFFF00"/>
    <a:srgbClr val="66FF66"/>
    <a:srgbClr val="FF66CC"/>
    <a:srgbClr val="FF9900"/>
    <a:srgbClr val="110759"/>
    <a:srgbClr val="FF0000"/>
    <a:srgbClr val="FFFF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46" autoAdjust="0"/>
    <p:restoredTop sz="65236" autoAdjust="0"/>
  </p:normalViewPr>
  <p:slideViewPr>
    <p:cSldViewPr>
      <p:cViewPr varScale="1">
        <p:scale>
          <a:sx n="74" d="100"/>
          <a:sy n="74" d="100"/>
        </p:scale>
        <p:origin x="-1302" y="-90"/>
      </p:cViewPr>
      <p:guideLst>
        <p:guide orient="horz" pos="1620"/>
        <p:guide pos="2880"/>
      </p:guideLst>
    </p:cSldViewPr>
  </p:slideViewPr>
  <p:outlineViewPr>
    <p:cViewPr>
      <p:scale>
        <a:sx n="33" d="100"/>
        <a:sy n="33" d="100"/>
      </p:scale>
      <p:origin x="0" y="17008"/>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6" d="100"/>
          <a:sy n="66" d="100"/>
        </p:scale>
        <p:origin x="-2592"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ea typeface="ＭＳ Ｐゴシック" pitchFamily="34" charset="-128"/>
              </a:defRPr>
            </a:lvl1pPr>
          </a:lstStyle>
          <a:p>
            <a:pPr>
              <a:defRPr/>
            </a:pPr>
            <a:fld id="{7CD7DC39-4902-4D69-A48C-F781C741769C}" type="datetimeFigureOut">
              <a:rPr lang="en-US"/>
              <a:pPr>
                <a:defRPr/>
              </a:pPr>
              <a:t>5/8/2015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itchFamily="34" charset="0"/>
                <a:ea typeface="ＭＳ Ｐゴシック" pitchFamily="34" charset="-128"/>
              </a:defRPr>
            </a:lvl1pPr>
          </a:lstStyle>
          <a:p>
            <a:pPr>
              <a:defRPr/>
            </a:pPr>
            <a:fld id="{43A8E68C-CE47-441D-A423-F3A0F411267C}" type="slidenum">
              <a:rPr lang="en-US"/>
              <a:pPr>
                <a:defRPr/>
              </a:pPr>
              <a:t>‹#›</a:t>
            </a:fld>
            <a:endParaRPr lang="en-US"/>
          </a:p>
        </p:txBody>
      </p:sp>
    </p:spTree>
    <p:extLst>
      <p:ext uri="{BB962C8B-B14F-4D97-AF65-F5344CB8AC3E}">
        <p14:creationId xmlns:p14="http://schemas.microsoft.com/office/powerpoint/2010/main" xmlns="" val="5967095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hknet.org.nz/SriRangam.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hknet.org.nz/calendar-radha8.htm"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90000"/>
              </a:lnSpc>
            </a:pPr>
            <a:r>
              <a:rPr lang="en-US" sz="1100" smtClean="0"/>
              <a:t>Om Ajnana timirandhasya, jnananjana salakaya		</a:t>
            </a:r>
          </a:p>
          <a:p>
            <a:pPr>
              <a:lnSpc>
                <a:spcPct val="90000"/>
              </a:lnSpc>
            </a:pPr>
            <a:r>
              <a:rPr lang="en-US" sz="1100" smtClean="0"/>
              <a:t>Caksur unmimiltam yena, tasmai sri gurave namah		</a:t>
            </a:r>
          </a:p>
          <a:p>
            <a:pPr>
              <a:lnSpc>
                <a:spcPct val="90000"/>
              </a:lnSpc>
            </a:pPr>
            <a:r>
              <a:rPr lang="en-US" sz="1100" smtClean="0"/>
              <a:t>Namah om vishnu padaya, radhikayah priyatmane		</a:t>
            </a:r>
          </a:p>
          <a:p>
            <a:pPr>
              <a:lnSpc>
                <a:spcPct val="90000"/>
              </a:lnSpc>
            </a:pPr>
            <a:r>
              <a:rPr lang="en-US" sz="1100" smtClean="0"/>
              <a:t>Sri-srimad bhaktivedanta, narayana iti namine		</a:t>
            </a:r>
          </a:p>
          <a:p>
            <a:pPr>
              <a:lnSpc>
                <a:spcPct val="90000"/>
              </a:lnSpc>
            </a:pPr>
            <a:endParaRPr lang="en-US" sz="1100" smtClean="0"/>
          </a:p>
          <a:p>
            <a:pPr>
              <a:lnSpc>
                <a:spcPct val="90000"/>
              </a:lnSpc>
            </a:pPr>
            <a:r>
              <a:rPr lang="en-US" sz="1100" smtClean="0"/>
              <a:t>Sri krishna lila kathane sudaksham			</a:t>
            </a:r>
          </a:p>
          <a:p>
            <a:pPr>
              <a:lnSpc>
                <a:spcPct val="90000"/>
              </a:lnSpc>
            </a:pPr>
            <a:r>
              <a:rPr lang="en-US" sz="1100" smtClean="0"/>
              <a:t>Audarya-madhurya gunais ca yuktam</a:t>
            </a:r>
          </a:p>
          <a:p>
            <a:pPr>
              <a:lnSpc>
                <a:spcPct val="90000"/>
              </a:lnSpc>
            </a:pPr>
            <a:r>
              <a:rPr lang="en-US" sz="1100" smtClean="0"/>
              <a:t>Varam varenyam purusham mahantam			</a:t>
            </a:r>
          </a:p>
          <a:p>
            <a:pPr>
              <a:lnSpc>
                <a:spcPct val="90000"/>
              </a:lnSpc>
            </a:pPr>
            <a:r>
              <a:rPr lang="en-US" sz="1100" smtClean="0"/>
              <a:t>Narayanam tvam sirasa namami			</a:t>
            </a:r>
          </a:p>
          <a:p>
            <a:pPr>
              <a:lnSpc>
                <a:spcPct val="90000"/>
              </a:lnSpc>
            </a:pPr>
            <a:r>
              <a:rPr lang="en-US" sz="1100" smtClean="0"/>
              <a:t>					</a:t>
            </a:r>
          </a:p>
          <a:p>
            <a:pPr>
              <a:lnSpc>
                <a:spcPct val="90000"/>
              </a:lnSpc>
            </a:pPr>
            <a:r>
              <a:rPr lang="en-US" sz="1100" smtClean="0"/>
              <a:t>He krishna karuna sindho, dina bandho jagat pate		</a:t>
            </a:r>
          </a:p>
          <a:p>
            <a:pPr>
              <a:lnSpc>
                <a:spcPct val="90000"/>
              </a:lnSpc>
            </a:pPr>
            <a:r>
              <a:rPr lang="en-US" sz="1100" smtClean="0"/>
              <a:t>Gopesha gopika kanta, radha kanta namo </a:t>
            </a:r>
            <a:r>
              <a:rPr lang="ja-JP" altLang="en-US" sz="1100" smtClean="0"/>
              <a:t>‘</a:t>
            </a:r>
            <a:r>
              <a:rPr lang="en-US" altLang="ja-JP" sz="1100" smtClean="0"/>
              <a:t>stu te</a:t>
            </a:r>
          </a:p>
          <a:p>
            <a:pPr>
              <a:lnSpc>
                <a:spcPct val="90000"/>
              </a:lnSpc>
            </a:pPr>
            <a:r>
              <a:rPr lang="en-US" sz="1100" smtClean="0"/>
              <a:t>tapta kancana gaurangi, radhe vrindavaneshvari</a:t>
            </a:r>
          </a:p>
          <a:p>
            <a:pPr>
              <a:lnSpc>
                <a:spcPct val="90000"/>
              </a:lnSpc>
            </a:pPr>
            <a:r>
              <a:rPr lang="en-US" sz="1100" smtClean="0"/>
              <a:t>vrsabhanu sute devi, pranamami hari priye</a:t>
            </a:r>
          </a:p>
          <a:p>
            <a:pPr>
              <a:lnSpc>
                <a:spcPct val="90000"/>
              </a:lnSpc>
            </a:pPr>
            <a:endParaRPr lang="en-US" sz="1100" smtClean="0"/>
          </a:p>
          <a:p>
            <a:pPr>
              <a:lnSpc>
                <a:spcPct val="90000"/>
              </a:lnSpc>
            </a:pPr>
            <a:r>
              <a:rPr lang="en-US" sz="1100" smtClean="0"/>
              <a:t>bhajami radham aravinda netram</a:t>
            </a:r>
          </a:p>
          <a:p>
            <a:pPr>
              <a:lnSpc>
                <a:spcPct val="90000"/>
              </a:lnSpc>
            </a:pPr>
            <a:r>
              <a:rPr lang="en-US" sz="1100" smtClean="0"/>
              <a:t>smarami radham madhurasmi-tasyam</a:t>
            </a:r>
          </a:p>
          <a:p>
            <a:pPr>
              <a:lnSpc>
                <a:spcPct val="90000"/>
              </a:lnSpc>
            </a:pPr>
            <a:r>
              <a:rPr lang="en-US" sz="1100" smtClean="0"/>
              <a:t>vadami radham karuna bharardram</a:t>
            </a:r>
          </a:p>
          <a:p>
            <a:pPr>
              <a:lnSpc>
                <a:spcPct val="90000"/>
              </a:lnSpc>
            </a:pPr>
            <a:r>
              <a:rPr lang="en-US" sz="1100" smtClean="0"/>
              <a:t>tato mam anyasti gatir na kapi</a:t>
            </a:r>
          </a:p>
          <a:p>
            <a:pPr>
              <a:lnSpc>
                <a:spcPct val="90000"/>
              </a:lnSpc>
            </a:pPr>
            <a:endParaRPr lang="en-US" sz="1100" smtClean="0"/>
          </a:p>
          <a:p>
            <a:pPr>
              <a:lnSpc>
                <a:spcPct val="90000"/>
              </a:lnSpc>
            </a:pPr>
            <a:r>
              <a:rPr lang="en-US" sz="1100" smtClean="0"/>
              <a:t>bhaktya vihina aparadha lakshai</a:t>
            </a:r>
          </a:p>
          <a:p>
            <a:pPr>
              <a:lnSpc>
                <a:spcPct val="90000"/>
              </a:lnSpc>
            </a:pPr>
            <a:r>
              <a:rPr lang="en-US" sz="1100" smtClean="0"/>
              <a:t>ksiptas ca kamadi taranga madhye</a:t>
            </a:r>
          </a:p>
          <a:p>
            <a:pPr>
              <a:lnSpc>
                <a:spcPct val="90000"/>
              </a:lnSpc>
            </a:pPr>
            <a:r>
              <a:rPr lang="en-US" sz="1100" smtClean="0"/>
              <a:t>krpamayi tvam saranam prapanna</a:t>
            </a:r>
          </a:p>
          <a:p>
            <a:pPr>
              <a:lnSpc>
                <a:spcPct val="90000"/>
              </a:lnSpc>
            </a:pPr>
            <a:r>
              <a:rPr lang="en-US" sz="1100" smtClean="0"/>
              <a:t>vrinde numas te caranara vindam</a:t>
            </a:r>
          </a:p>
          <a:p>
            <a:pPr>
              <a:lnSpc>
                <a:spcPct val="90000"/>
              </a:lnSpc>
            </a:pPr>
            <a:r>
              <a:rPr lang="en-US" sz="1100" smtClean="0"/>
              <a:t>--------------------------</a:t>
            </a:r>
          </a:p>
          <a:p>
            <a:pPr>
              <a:lnSpc>
                <a:spcPct val="90000"/>
              </a:lnSpc>
            </a:pPr>
            <a:r>
              <a:rPr lang="en-US" sz="1100" smtClean="0"/>
              <a:t>First of all, I pay my koti dandavat pranams to my diksha guru Om vishnupada rupanuga acharya Sri Sri Bhakti Vedanta Narayana Goswami maharaja. My koti dandavat pranams to Sri Sri Bhakti Vedanta Swami Prabhupada, and guru varga.</a:t>
            </a:r>
          </a:p>
          <a:p>
            <a:pPr>
              <a:lnSpc>
                <a:spcPct val="90000"/>
              </a:lnSpc>
            </a:pPr>
            <a:r>
              <a:rPr lang="en-US" sz="1100" smtClean="0"/>
              <a:t>My humble pranams at the lotus feet of all assembled devotees, vaishnavas and vaishnavis..</a:t>
            </a:r>
          </a:p>
          <a:p>
            <a:pPr>
              <a:lnSpc>
                <a:spcPct val="90000"/>
              </a:lnSpc>
            </a:pPr>
            <a:endParaRPr lang="en-US" sz="1100" smtClean="0"/>
          </a:p>
        </p:txBody>
      </p:sp>
      <p:sp>
        <p:nvSpPr>
          <p:cNvPr id="56324" name="Slide Number Placeholder 3"/>
          <p:cNvSpPr>
            <a:spLocks noGrp="1"/>
          </p:cNvSpPr>
          <p:nvPr>
            <p:ph type="sldNum" sz="quarter" idx="5"/>
          </p:nvPr>
        </p:nvSpPr>
        <p:spPr bwMode="auto">
          <a:noFill/>
          <a:ln>
            <a:miter lim="800000"/>
            <a:headEnd/>
            <a:tailEnd/>
          </a:ln>
        </p:spPr>
        <p:txBody>
          <a:bodyPr/>
          <a:lstStyle/>
          <a:p>
            <a:fld id="{A913AE17-75E7-4392-8ABB-850D66568FB4}" type="slidenum">
              <a:rPr lang="en-US" smtClean="0">
                <a:latin typeface="Arial" charset="0"/>
                <a:ea typeface="MS PGothic" pitchFamily="34" charset="-128"/>
              </a:rPr>
              <a:pPr/>
              <a:t>1</a:t>
            </a:fld>
            <a:endParaRPr lang="en-US" smtClean="0">
              <a:latin typeface="Arial" charset="0"/>
              <a:ea typeface="MS PGothic"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In the MAHA Mantra, whet does the RAMA represent?</a:t>
            </a:r>
          </a:p>
          <a:p>
            <a:r>
              <a:rPr lang="en-US" smtClean="0"/>
              <a:t>RAMA represents RAMANA..  Lord RAMA is also included as He has the root name too.</a:t>
            </a:r>
          </a:p>
          <a:p>
            <a:r>
              <a:rPr lang="en-US" smtClean="0"/>
              <a:t>Also some even chant and sing starting with Hare Rama Hare Rama... This is not correct.</a:t>
            </a:r>
          </a:p>
          <a:p>
            <a:endParaRPr lang="en-US" smtClean="0"/>
          </a:p>
          <a:p>
            <a:r>
              <a:rPr lang="en-US" smtClean="0"/>
              <a:t>Lord Rama is the 3</a:t>
            </a:r>
            <a:r>
              <a:rPr lang="en-US" baseline="30000" smtClean="0"/>
              <a:t>rd</a:t>
            </a:r>
            <a:r>
              <a:rPr lang="en-US" smtClean="0"/>
              <a:t> level of Expansion / Avatar.  Krishna</a:t>
            </a:r>
            <a:r>
              <a:rPr lang="en-US" baseline="0" smtClean="0"/>
              <a:t> -&gt; Balaram -&gt; Vasudeva, Sankarshan, Aniruddha, Pradyumna.</a:t>
            </a:r>
            <a:endParaRPr lang="en-US" smtClean="0"/>
          </a:p>
          <a:p>
            <a:endParaRPr lang="en-US" smtClean="0"/>
          </a:p>
          <a:p>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As you may</a:t>
            </a:r>
            <a:r>
              <a:rPr lang="en-US" baseline="0" smtClean="0"/>
              <a:t> know, Radha Raman is a self manifested deity from a salagram worshipped by Sri Gopala Bhatta Goswami.</a:t>
            </a:r>
          </a:p>
          <a:p>
            <a:r>
              <a:rPr lang="en-US" baseline="0" smtClean="0"/>
              <a:t>How did it happen? Who was Sri Gopala Bhatta Goswami? When did it happen? How?</a:t>
            </a:r>
          </a:p>
          <a:p>
            <a:endParaRPr lang="en-US" baseline="0" smtClean="0"/>
          </a:p>
          <a:p>
            <a:r>
              <a:rPr lang="en-US" baseline="0" smtClean="0"/>
              <a:t>Let us all go back in time to about 500 years back, when Lord Caitanya was on earth performing His amazing pastimes.</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smtClean="0">
                <a:solidFill>
                  <a:schemeClr val="tx1"/>
                </a:solidFill>
                <a:latin typeface="+mn-lt"/>
                <a:ea typeface="MS PGothic" pitchFamily="34" charset="-128"/>
                <a:cs typeface="ＭＳ Ｐゴシック" charset="0"/>
              </a:rPr>
              <a:t>The all merciful Lord Sri Gaur Hari, as He travelled from village to village throughout the south of India, continued to distribute love of Godhead wherever He went. </a:t>
            </a:r>
          </a:p>
          <a:p>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Hearing the nectarean names of Hari from His lotus mouth, thousands and thousands men and women felt relief from the blazing fire of material existence. The lives of thousands</a:t>
            </a:r>
            <a:r>
              <a:rPr lang="en-US" sz="1200" b="0" i="0" kern="1200" baseline="0" smtClean="0">
                <a:solidFill>
                  <a:schemeClr val="tx1"/>
                </a:solidFill>
                <a:latin typeface="+mn-lt"/>
                <a:ea typeface="MS PGothic" pitchFamily="34" charset="-128"/>
                <a:cs typeface="ＭＳ Ｐゴシック" charset="0"/>
              </a:rPr>
              <a:t> of</a:t>
            </a:r>
            <a:r>
              <a:rPr lang="en-US" sz="1200" b="0" i="0" kern="1200" smtClean="0">
                <a:solidFill>
                  <a:schemeClr val="tx1"/>
                </a:solidFill>
                <a:latin typeface="+mn-lt"/>
                <a:ea typeface="MS PGothic" pitchFamily="34" charset="-128"/>
                <a:cs typeface="ＭＳ Ｐゴシック" charset="0"/>
              </a:rPr>
              <a:t> fallen souls were so fortunate and thus they became virtuous and happy. </a:t>
            </a: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smtClean="0">
                <a:solidFill>
                  <a:schemeClr val="tx1"/>
                </a:solidFill>
                <a:latin typeface="+mn-lt"/>
                <a:ea typeface="MS PGothic" pitchFamily="34" charset="-128"/>
                <a:cs typeface="ＭＳ Ｐゴシック" charset="0"/>
              </a:rPr>
              <a:t>While causing rains of love of God to fall anywhere and everywhere, without consideration of time or place, Sri Gaurasundor came to the ancient holy place of </a:t>
            </a:r>
            <a:r>
              <a:rPr lang="en-US" sz="1200" b="0" i="0" kern="1200" smtClean="0">
                <a:solidFill>
                  <a:schemeClr val="tx1"/>
                </a:solidFill>
                <a:latin typeface="+mn-lt"/>
                <a:ea typeface="MS PGothic" pitchFamily="34" charset="-128"/>
                <a:cs typeface="ＭＳ Ｐゴシック" charset="0"/>
                <a:hlinkClick r:id="rId3"/>
              </a:rPr>
              <a:t>Sri Rangakshetra</a:t>
            </a:r>
            <a:r>
              <a:rPr lang="en-US" sz="1200" b="0" i="0" kern="1200" smtClean="0">
                <a:solidFill>
                  <a:schemeClr val="tx1"/>
                </a:solidFill>
                <a:latin typeface="+mn-lt"/>
                <a:ea typeface="MS PGothic" pitchFamily="34" charset="-128"/>
                <a:cs typeface="ＭＳ Ｐゴシック" charset="0"/>
              </a:rPr>
              <a:t> on an island in the middle of the Kaveri river.</a:t>
            </a:r>
          </a:p>
          <a:p>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The temple of Sri Ranga Kshetra was extremely large, the crest of the temple tower pierced the sky. Throughout the day and night hundreds and thousands of pilgrims were going and coming to take darsan of Lord Ranganath. The temple hall resounded with the sounds of hundreds and thousand of brahmanas chanting Vedic hymns. In the midst of this scene from Svetadwipa, entered Sri Gaurasundar chanting the names of Krsna in his sweet voice that defeated the voices of millions of gandharvas. </a:t>
            </a:r>
          </a:p>
          <a:p>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Everyone in the temple became dumbstruck, amazed and thrilled with wonder. What unprecedented beauty; His bodily effulgence makes molten gold appear lack-lustre. From His eyes which are like the full blown petals of a lotusflower trickled down tears of ecstatic love. Every limb, every part of His body was filled with such exquisite grace that even the mind of cupid gets stolen away. The brahmanas began to consider, "Is this a demigod? Can such symptoms and emotions be found in human beings?"</a:t>
            </a: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smtClean="0">
                <a:solidFill>
                  <a:schemeClr val="tx1"/>
                </a:solidFill>
                <a:latin typeface="+mn-lt"/>
                <a:ea typeface="MS PGothic" pitchFamily="34" charset="-128"/>
                <a:cs typeface="ＭＳ Ｐゴシック" charset="0"/>
              </a:rPr>
              <a:t>Again resounding the halls with the transcendental vibrations of Sri Hari's name, when He came before the Deity and fell down as a tree is blown down by the wind, some people thought that a mountain of gold was rolling on the ground. </a:t>
            </a:r>
          </a:p>
          <a:p>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Sri Vyenkata Bhatta seeing this divine personage became restless with ecstasy. His heart being flooded with devotion he got up and began to move the crowds away so that the Lord could engage in chanting and dancing. </a:t>
            </a:r>
          </a:p>
          <a:p>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When the Lord had regained His external consiousness after engaging in sankirtan, Vyenkata Bhatta approached Him and took the dust of His lotusfeet. </a:t>
            </a:r>
          </a:p>
          <a:p>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Mahaprabhu gazed towards him and saying, "Krsna! Krsna!" embraced him firmly. </a:t>
            </a:r>
          </a:p>
          <a:p>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Sri Vyenkata Bhatta invited Mahaprabhu to come to his house and having brought Him there, very reverantly washed His lotusfeet and along with the other family members, he drank the water. Sri Bhattaji's house became filled with joy.</a:t>
            </a: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When</a:t>
            </a:r>
            <a:r>
              <a:rPr lang="en-US" baseline="0" smtClean="0"/>
              <a:t> we visited the place where Lord Caitanya was staying during His Catur masya stay, this is the very same place where he stayed.</a:t>
            </a:r>
          </a:p>
          <a:p>
            <a:r>
              <a:rPr lang="en-US" baseline="0" smtClean="0"/>
              <a:t>Now it is called ‘Jagannath Mutt’.</a:t>
            </a:r>
          </a:p>
          <a:p>
            <a:endParaRPr lang="en-US" baseline="0" smtClean="0"/>
          </a:p>
          <a:p>
            <a:r>
              <a:rPr lang="en-US" baseline="0" smtClean="0"/>
              <a:t>We had a fortune of spending some time along with the direct descendent of the family where Gopala Bhatta Goswami was born and brought up. His name is Murali Bhatta.</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When</a:t>
            </a:r>
            <a:r>
              <a:rPr lang="en-US" baseline="0" smtClean="0"/>
              <a:t> we visited the place where Lord Caitanya was staying during His Catur masya stay, this is the very same place where he stayed.</a:t>
            </a:r>
          </a:p>
          <a:p>
            <a:r>
              <a:rPr lang="en-US" baseline="0" smtClean="0"/>
              <a:t>Now it is called ‘Jagannath Mutt’.</a:t>
            </a:r>
          </a:p>
          <a:p>
            <a:endParaRPr lang="en-US" baseline="0" smtClean="0"/>
          </a:p>
          <a:p>
            <a:r>
              <a:rPr lang="en-US" baseline="0" smtClean="0"/>
              <a:t>We had a fortune of spending some time along with the direct descendent of the family where Gopala Bhatta Goswami was born and brought up. His name is Murali Bhatta.</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He</a:t>
            </a:r>
            <a:r>
              <a:rPr lang="en-US" baseline="0" smtClean="0"/>
              <a:t> took us inside the small sanctum where the deity personally carved by Sri caitanya Mahaprabhu are kept and worshipped nicely</a:t>
            </a:r>
            <a:r>
              <a:rPr lang="en-US" baseline="0" smtClean="0"/>
              <a:t>.</a:t>
            </a:r>
          </a:p>
          <a:p>
            <a:endParaRPr lang="en-US" baseline="0" smtClean="0"/>
          </a:p>
          <a:p>
            <a:r>
              <a:rPr lang="en-US" baseline="0" smtClean="0"/>
              <a:t>Also showed special Salagrams.</a:t>
            </a:r>
          </a:p>
          <a:p>
            <a:endParaRPr lang="en-US" baseline="0"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Also</a:t>
            </a:r>
            <a:r>
              <a:rPr lang="en-US" baseline="0" smtClean="0"/>
              <a:t> just outside the </a:t>
            </a:r>
            <a:r>
              <a:rPr lang="en-US" smtClean="0"/>
              <a:t>Srirangam temple, they have the foot prints of Lord Caitanya Mahaprabhu.. </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smtClean="0">
                <a:solidFill>
                  <a:schemeClr val="tx1"/>
                </a:solidFill>
                <a:latin typeface="+mn-lt"/>
                <a:ea typeface="MS PGothic" pitchFamily="34" charset="-128"/>
                <a:cs typeface="ＭＳ Ｐゴシック" charset="0"/>
              </a:rPr>
              <a:t>This is the renovated home of Vyenkata Bhatta</a:t>
            </a:r>
            <a:r>
              <a:rPr lang="en-US" sz="1200" b="0" i="0" kern="1200" baseline="0" smtClean="0">
                <a:solidFill>
                  <a:schemeClr val="tx1"/>
                </a:solidFill>
                <a:latin typeface="+mn-lt"/>
                <a:ea typeface="MS PGothic" pitchFamily="34" charset="-128"/>
                <a:cs typeface="ＭＳ Ｐゴシック" charset="0"/>
              </a:rPr>
              <a:t> – opp to Jagannath Mutt.</a:t>
            </a:r>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Mahaprabhu came to Ranga Kshetra in the Christian year 1511. </a:t>
            </a:r>
          </a:p>
          <a:p>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Vyenkata Bhatta had two brothers, Tirumalla Bhatta and Prabodhananda Sarasvati. </a:t>
            </a:r>
          </a:p>
          <a:p>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They all belonged to the Ramanuja sampradaya and Prabodhananda Sarasvati was a tridandi sannyasi of that order. </a:t>
            </a:r>
          </a:p>
          <a:p>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Vyenkata Bhatta had a son named Gopal, who was then just a child. </a:t>
            </a:r>
          </a:p>
          <a:p>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When the boy came to offer his obeisances at the lotusfeet of Mahaprabhu picked him up and very affectionately seated him in His lap. </a:t>
            </a:r>
          </a:p>
          <a:p>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Mahaprabhu would call Gopal after He had finished His meal and offer His remnants to the boy. </a:t>
            </a:r>
          </a:p>
          <a:p>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In this way He prepared him for the positon of Acarya. Mahaprabhu would tell the boy stories</a:t>
            </a:r>
            <a:r>
              <a:rPr lang="en-US" sz="1200" b="0" i="0" kern="1200" baseline="0" smtClean="0">
                <a:solidFill>
                  <a:schemeClr val="tx1"/>
                </a:solidFill>
                <a:latin typeface="+mn-lt"/>
                <a:ea typeface="MS PGothic" pitchFamily="34" charset="-128"/>
                <a:cs typeface="ＭＳ Ｐゴシック" charset="0"/>
              </a:rPr>
              <a:t> of Krishna.</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a:t>
            </a:r>
          </a:p>
          <a:p>
            <a:r>
              <a:rPr lang="en-US" smtClean="0"/>
              <a:t>Coromandal express..</a:t>
            </a:r>
            <a:r>
              <a:rPr lang="en-US" baseline="0" smtClean="0"/>
              <a:t> </a:t>
            </a:r>
            <a:r>
              <a:rPr lang="en-US" smtClean="0"/>
              <a:t>Reservation was pending for months..</a:t>
            </a:r>
          </a:p>
          <a:p>
            <a:r>
              <a:rPr lang="en-US" smtClean="0"/>
              <a:t>But</a:t>
            </a:r>
            <a:r>
              <a:rPr lang="en-US" baseline="0" smtClean="0"/>
              <a:t> o</a:t>
            </a:r>
            <a:r>
              <a:rPr lang="en-US" smtClean="0"/>
              <a:t>n that day it got confirmed..</a:t>
            </a:r>
          </a:p>
          <a:p>
            <a:endParaRPr lang="en-US" smtClean="0"/>
          </a:p>
          <a:p>
            <a:r>
              <a:rPr lang="en-US" smtClean="0"/>
              <a:t>Muslims in the train at midnight..</a:t>
            </a:r>
          </a:p>
          <a:p>
            <a:endParaRPr lang="en-US" smtClean="0"/>
          </a:p>
          <a:p>
            <a:endParaRPr lang="en-US" smtClean="0"/>
          </a:p>
          <a:p>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smtClean="0">
                <a:solidFill>
                  <a:schemeClr val="tx1"/>
                </a:solidFill>
                <a:latin typeface="+mn-lt"/>
                <a:ea typeface="MS PGothic" pitchFamily="34" charset="-128"/>
                <a:cs typeface="ＭＳ Ｐゴシック" charset="0"/>
              </a:rPr>
              <a:t>Once Lord caitanya mahaprabhu showed His form as Lord Krishna..</a:t>
            </a:r>
          </a:p>
          <a:p>
            <a:r>
              <a:rPr lang="en-US" sz="1200" b="0" i="0" kern="1200" smtClean="0">
                <a:solidFill>
                  <a:schemeClr val="tx1"/>
                </a:solidFill>
                <a:latin typeface="+mn-lt"/>
                <a:ea typeface="MS PGothic" pitchFamily="34" charset="-128"/>
                <a:cs typeface="ＭＳ Ｐゴシック" charset="0"/>
              </a:rPr>
              <a:t>That made Gopala Bhatta</a:t>
            </a:r>
            <a:r>
              <a:rPr lang="en-US" sz="1200" b="0" i="0" kern="1200" baseline="0" smtClean="0">
                <a:solidFill>
                  <a:schemeClr val="tx1"/>
                </a:solidFill>
                <a:latin typeface="+mn-lt"/>
                <a:ea typeface="MS PGothic" pitchFamily="34" charset="-128"/>
                <a:cs typeface="ＭＳ Ｐゴシック" charset="0"/>
              </a:rPr>
              <a:t> ecstacy.</a:t>
            </a:r>
          </a:p>
          <a:p>
            <a:endParaRPr lang="en-US" sz="1200" b="0" i="0" kern="1200" baseline="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After remaining at Vyenkata Bhatta's house during the four months of the rainy season (Chaturmasya) Mahaprabhu prepared to continue His journey. </a:t>
            </a:r>
          </a:p>
          <a:p>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Gopal fell at His lotusfeet in a dead faint. Therefore Mahaprabhu remained for a couple of more days in order to con-sole the boy. </a:t>
            </a:r>
          </a:p>
          <a:p>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Being pleased with Gopala Bhatta Gosvami's sincere service and devotion, Sri Caitanya Mahaprabhu initiated him, and ordered him to move to Vrndavana after the disappearance of his parents and perform bhajan and write. </a:t>
            </a:r>
          </a:p>
          <a:p>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He instructed him to serve his mother and father and always engage in chanting Krsna's glories and ONLY thereafter to come to Brindavan.</a:t>
            </a: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smtClean="0">
                <a:solidFill>
                  <a:schemeClr val="tx1"/>
                </a:solidFill>
                <a:latin typeface="+mn-lt"/>
                <a:ea typeface="MS PGothic" pitchFamily="34" charset="-128"/>
                <a:cs typeface="ＭＳ Ｐゴシック" charset="0"/>
              </a:rPr>
              <a:t>At the age of thirty Gopala Bhatta Gosvami came to Vrindavana, and having missed Sri Caitanya Mahaprabhu this saddened him.</a:t>
            </a:r>
          </a:p>
          <a:p>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Thus Gopal set out for Vrindavan and when he arrived there Rupa Gosvami immediately sent word to Mahaprabhu to inform Him of Gopal's arrival there.</a:t>
            </a:r>
          </a:p>
          <a:p>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Mahaprabhu had previously indicated to Rupa and Sanatan that Gopal Bhatta would one day come there to Brindavan, so upon his arrival they treated him with the same care and affection they would their own brother. </a:t>
            </a:r>
          </a:p>
          <a:p>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They immediately became life long companions.</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smtClean="0">
                <a:solidFill>
                  <a:schemeClr val="tx1"/>
                </a:solidFill>
                <a:latin typeface="+mn-lt"/>
                <a:ea typeface="MS PGothic" pitchFamily="34" charset="-128"/>
                <a:cs typeface="ＭＳ Ｐゴシック" charset="0"/>
              </a:rPr>
              <a:t>When Sri Caitanya Mahaprabhu received word that Gopal Bhatta had come to Vrindavan, He was very pleased and sent with that messenger with the Lord's personal wooden sitting plank (hoki) which He had used along with a pair of His undergarments and one of His upper cloths - uttara or chaddar. </a:t>
            </a:r>
          </a:p>
          <a:p>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"Having received these gifts Gopal Bhatta was in ecstasy and he worshipped them as the prasad (tadiya) of Mahaprabhu. </a:t>
            </a:r>
          </a:p>
          <a:p>
            <a:r>
              <a:rPr lang="en-US" smtClean="0"/>
              <a:t/>
            </a:r>
            <a:br>
              <a:rPr lang="en-US" smtClean="0"/>
            </a:br>
            <a:r>
              <a:rPr lang="en-US" sz="1200" b="0" i="0" kern="1200" smtClean="0">
                <a:solidFill>
                  <a:schemeClr val="tx1"/>
                </a:solidFill>
                <a:latin typeface="+mn-lt"/>
                <a:ea typeface="MS PGothic" pitchFamily="34" charset="-128"/>
                <a:cs typeface="ＭＳ Ｐゴシック" charset="0"/>
              </a:rPr>
              <a:t>Whenever he would worship his Deities he would sit on that wooden plank. This wooden seat and Mahaprabhus clothes are still being worshipped at Radha-Ramana Mandir. </a:t>
            </a:r>
          </a:p>
          <a:p>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Gopala Bhatta, like Rupa and Sanatana, had no fixed residence and would spend the night in various kunjas (forest groves). He spent his time studying the scriptures and composing various literatures.</a:t>
            </a: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smtClean="0">
                <a:solidFill>
                  <a:schemeClr val="tx1"/>
                </a:solidFill>
                <a:latin typeface="+mn-lt"/>
                <a:ea typeface="MS PGothic" pitchFamily="34" charset="-128"/>
                <a:cs typeface="ＭＳ Ｐゴシック" charset="0"/>
              </a:rPr>
              <a:t>After Sri Caitanya Mahaprabhu's disappearance Gopala Bhatta Gosvami felt intence separation from the Lord.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kern="1200" smtClean="0">
              <a:solidFill>
                <a:schemeClr val="tx1"/>
              </a:solidFill>
              <a:latin typeface="+mn-lt"/>
              <a:ea typeface="MS PGothic" pitchFamily="34" charset="-128"/>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smtClean="0">
                <a:solidFill>
                  <a:schemeClr val="tx1"/>
                </a:solidFill>
                <a:latin typeface="+mn-lt"/>
                <a:ea typeface="MS PGothic" pitchFamily="34" charset="-128"/>
                <a:cs typeface="ＭＳ Ｐゴシック" charset="0"/>
              </a:rPr>
              <a:t>To relieve his devotee, the Lord instructed Gopala Bhatta in a dream :"If you want my darsan then make a trip to Nepal".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kern="1200" smtClean="0">
              <a:solidFill>
                <a:schemeClr val="tx1"/>
              </a:solidFill>
              <a:latin typeface="+mn-lt"/>
              <a:ea typeface="MS PGothic" pitchFamily="34" charset="-128"/>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smtClean="0">
                <a:solidFill>
                  <a:schemeClr val="tx1"/>
                </a:solidFill>
                <a:latin typeface="+mn-lt"/>
                <a:ea typeface="MS PGothic" pitchFamily="34" charset="-128"/>
                <a:cs typeface="ＭＳ Ｐゴシック" charset="0"/>
              </a:rPr>
              <a:t>In Nepal, Gopala Bhatta bathed in the famous Kali-Gandaki River. Upon dipping his waterpot in the river, he was surprised to see several Shaligrama Shilas enter his pot. He dropped the shilas back into the river, but the shilas re-entered his pot when he refilled it.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smtClean="0">
                <a:solidFill>
                  <a:schemeClr val="tx1"/>
                </a:solidFill>
                <a:latin typeface="+mn-lt"/>
                <a:ea typeface="MS PGothic" pitchFamily="34" charset="-128"/>
                <a:cs typeface="ＭＳ Ｐゴシック" charset="0"/>
              </a:rPr>
              <a:t/>
            </a:r>
            <a:br>
              <a:rPr lang="en-US" sz="1200" b="0" i="0" kern="1200" smtClean="0">
                <a:solidFill>
                  <a:schemeClr val="tx1"/>
                </a:solidFill>
                <a:latin typeface="+mn-lt"/>
                <a:ea typeface="MS PGothic" pitchFamily="34" charset="-128"/>
                <a:cs typeface="ＭＳ Ｐゴシック" charset="0"/>
              </a:rPr>
            </a:br>
            <a:r>
              <a:rPr lang="en-US" sz="1200" b="0" i="0" kern="1200" smtClean="0">
                <a:solidFill>
                  <a:schemeClr val="tx1"/>
                </a:solidFill>
                <a:latin typeface="+mn-lt"/>
                <a:ea typeface="MS PGothic" pitchFamily="34" charset="-128"/>
                <a:cs typeface="ＭＳ Ｐゴシック" charset="0"/>
              </a:rPr>
              <a:t>After emptying and refilling his waterpot for the third time, Gopala Bhatta Gosvami found twelve Shaligrama shilas sitting there. Thinking this must be the Lords mercy, he kept all the shilas and returned to Vrndavana. </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You can see people searching for saligram.</a:t>
            </a:r>
          </a:p>
          <a:p>
            <a:endParaRPr lang="en-US" smtClean="0"/>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So many saligrams are being given bath.</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Salagrams</a:t>
            </a:r>
            <a:r>
              <a:rPr lang="en-US" baseline="0" smtClean="0"/>
              <a:t> are so special and they are the deity forms of various forms of Vishnu.</a:t>
            </a:r>
          </a:p>
          <a:p>
            <a:endParaRPr lang="en-US" baseline="0"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smtClean="0">
                <a:solidFill>
                  <a:schemeClr val="tx1"/>
                </a:solidFill>
                <a:latin typeface="+mn-lt"/>
                <a:ea typeface="MS PGothic" pitchFamily="34" charset="-128"/>
                <a:cs typeface="ＭＳ Ｐゴシック" charset="0"/>
              </a:rPr>
              <a:t> While on the way, there was heavy rain once and a devotee by seeing Gopala Bhatta Goswami</a:t>
            </a:r>
            <a:r>
              <a:rPr lang="en-US" sz="1200" b="0" i="0" kern="1200" baseline="0" smtClean="0">
                <a:solidFill>
                  <a:schemeClr val="tx1"/>
                </a:solidFill>
                <a:latin typeface="+mn-lt"/>
                <a:ea typeface="MS PGothic" pitchFamily="34" charset="-128"/>
                <a:cs typeface="ＭＳ Ｐゴシック" charset="0"/>
              </a:rPr>
              <a:t> trenched in the rain, took him to his house under his umbrella.</a:t>
            </a:r>
          </a:p>
          <a:p>
            <a:endParaRPr lang="en-US" sz="1200" b="0" i="0" kern="1200" baseline="0" smtClean="0">
              <a:solidFill>
                <a:schemeClr val="tx1"/>
              </a:solidFill>
              <a:latin typeface="+mn-lt"/>
              <a:ea typeface="MS PGothic" pitchFamily="34" charset="-128"/>
            </a:endParaRPr>
          </a:p>
          <a:p>
            <a:r>
              <a:rPr lang="en-US" sz="1200" b="0" i="0" kern="1200" baseline="0" smtClean="0">
                <a:solidFill>
                  <a:schemeClr val="tx1"/>
                </a:solidFill>
                <a:latin typeface="+mn-lt"/>
                <a:ea typeface="MS PGothic" pitchFamily="34" charset="-128"/>
              </a:rPr>
              <a:t>That family did not have any children, and they lost the hope.</a:t>
            </a:r>
          </a:p>
          <a:p>
            <a:endParaRPr lang="en-US" sz="1200" b="0" i="0" kern="1200" baseline="0" smtClean="0">
              <a:solidFill>
                <a:schemeClr val="tx1"/>
              </a:solidFill>
              <a:latin typeface="+mn-lt"/>
              <a:ea typeface="MS PGothic" pitchFamily="34" charset="-128"/>
            </a:endParaRPr>
          </a:p>
          <a:p>
            <a:r>
              <a:rPr lang="en-US" sz="1200" b="0" i="0" kern="1200" baseline="0" smtClean="0">
                <a:solidFill>
                  <a:schemeClr val="tx1"/>
                </a:solidFill>
                <a:latin typeface="+mn-lt"/>
                <a:ea typeface="MS PGothic" pitchFamily="34" charset="-128"/>
              </a:rPr>
              <a:t>Sri Gopala Bhatta Goswami gave blessings to the family to have a boy.</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Returned to Vrindavan, He had a small place where he setup the worship of the Salagramas.</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smtClean="0">
                <a:solidFill>
                  <a:schemeClr val="tx1"/>
                </a:solidFill>
                <a:latin typeface="+mn-lt"/>
                <a:ea typeface="MS PGothic" pitchFamily="34" charset="-128"/>
                <a:cs typeface="ＭＳ Ｐゴシック" charset="0"/>
              </a:rPr>
              <a:t>One day a wealthy man (Seth) came to Vrndavana and offered Gopala Bhatta a variety of clothing and ornaments for his Shaligrams. </a:t>
            </a:r>
          </a:p>
          <a:p>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Being very impressed with the Gosvami he wanted his darshan and to render some service which he presented in the form of some valuable cloths and ornaments. </a:t>
            </a:r>
          </a:p>
          <a:p>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However, Gopala Bhatta couldn't use these for his round-shaped Shaligrams, so he advised the donor to give the Deity decorations to someone else, but the </a:t>
            </a:r>
          </a:p>
          <a:p>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Seth insisted. Gopala Bhatta kept the cloths and ornaments with his shilas. </a:t>
            </a:r>
          </a:p>
          <a:p>
            <a:endParaRPr lang="en-US" sz="1200" b="0" i="0" kern="1200" smtClean="0">
              <a:solidFill>
                <a:schemeClr val="tx1"/>
              </a:solidFill>
              <a:latin typeface="+mn-lt"/>
              <a:ea typeface="MS PGothic" pitchFamily="34" charset="-128"/>
            </a:endParaRP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We read from the scripture like Srimad</a:t>
            </a:r>
            <a:r>
              <a:rPr lang="en-US" baseline="0" smtClean="0"/>
              <a:t> Bhagavatam, how glorious were those days when Lord Krishna was in this workd, performing so many pastimes!</a:t>
            </a: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smtClean="0">
                <a:solidFill>
                  <a:schemeClr val="tx1"/>
                </a:solidFill>
                <a:latin typeface="+mn-lt"/>
                <a:ea typeface="MS PGothic" pitchFamily="34" charset="-128"/>
                <a:cs typeface="ＭＳ Ｐゴシック" charset="0"/>
              </a:rPr>
              <a:t>That day of Narasimha Cathurthi..</a:t>
            </a:r>
          </a:p>
          <a:p>
            <a:r>
              <a:rPr lang="en-US" sz="1200" b="0" i="0" kern="1200" smtClean="0">
                <a:solidFill>
                  <a:schemeClr val="tx1"/>
                </a:solidFill>
                <a:latin typeface="+mn-lt"/>
                <a:ea typeface="MS PGothic" pitchFamily="34" charset="-128"/>
                <a:cs typeface="ＭＳ Ｐゴシック" charset="0"/>
              </a:rPr>
              <a:t>At night while Gopala Bhatta Gosvami was absorbed in remembering how the half-man, half-lion form of the Supreme Lord had manifested from the pillar in Hiranyakasipu's palace.</a:t>
            </a:r>
          </a:p>
          <a:p>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He</a:t>
            </a:r>
            <a:r>
              <a:rPr lang="en-US" sz="1200" b="0" i="0" kern="1200" baseline="0" smtClean="0">
                <a:solidFill>
                  <a:schemeClr val="tx1"/>
                </a:solidFill>
                <a:latin typeface="+mn-lt"/>
                <a:ea typeface="MS PGothic" pitchFamily="34" charset="-128"/>
                <a:cs typeface="ＭＳ Ｐゴシック" charset="0"/>
              </a:rPr>
              <a:t> </a:t>
            </a:r>
            <a:r>
              <a:rPr lang="en-US" sz="1200" b="0" i="0" kern="1200" smtClean="0">
                <a:solidFill>
                  <a:schemeClr val="tx1"/>
                </a:solidFill>
                <a:latin typeface="+mn-lt"/>
                <a:ea typeface="MS PGothic" pitchFamily="34" charset="-128"/>
                <a:cs typeface="ＭＳ Ｐゴシック" charset="0"/>
              </a:rPr>
              <a:t> prayed to the Lord: "Oh my Lord, you are very merciful and always fulfill the desires of your devotees. I wish to serve you in your form, having arms and legs and blissful smiling face, with lotus eyes.... If I had a Deity then I would be able to decorate Him so nicely with these clothes and ornaments.“</a:t>
            </a:r>
          </a:p>
          <a:p>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In the evening after offering some bhoga and arotika to his Shalagram shilas, Gopala Bhatta put them to rest, covering them with a wicker basket. Late in the night, Gopala Bhatta took a little rest</a:t>
            </a:r>
          </a:p>
          <a:p>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 and then, in the early morning went to take bath in the Yamuna river. </a:t>
            </a:r>
          </a:p>
          <a:p>
            <a:r>
              <a:rPr lang="en-US" sz="1200" b="0" i="0" kern="1200" smtClean="0">
                <a:solidFill>
                  <a:schemeClr val="tx1"/>
                </a:solidFill>
                <a:latin typeface="+mn-lt"/>
                <a:ea typeface="MS PGothic" pitchFamily="34" charset="-128"/>
                <a:cs typeface="ＭＳ Ｐゴシック" charset="0"/>
              </a:rPr>
              <a:t>Returning from his bath, he uncovered the Shalagramas in order to render the puja for Them, and saw amongst Them a Deity of Krishna playing the flute. </a:t>
            </a: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smtClean="0">
                <a:solidFill>
                  <a:schemeClr val="tx1"/>
                </a:solidFill>
                <a:latin typeface="+mn-lt"/>
                <a:ea typeface="MS PGothic" pitchFamily="34" charset="-128"/>
                <a:cs typeface="ＭＳ Ｐゴシック" charset="0"/>
              </a:rPr>
              <a:t>There were now eleven shilas and this Deity. </a:t>
            </a:r>
          </a:p>
          <a:p>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The "Damodara shila", had manifested as the beautiful three-fold bending form of tri-bhangananda-krishna.</a:t>
            </a:r>
          </a:p>
          <a:p>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Floating in the ocean of ecstasy, he fell to the ground in order to offer his dandavats and then recited various prayers and hymns. </a:t>
            </a:r>
          </a:p>
          <a:p>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This wonderful event of the appearance day of RadhaRaman happened on the day after Sri Nrisimha Chaturdasi.</a:t>
            </a:r>
          </a:p>
          <a:p>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Lord Krishna is bound by His</a:t>
            </a:r>
            <a:r>
              <a:rPr lang="en-US" baseline="0" smtClean="0"/>
              <a:t> dear devotees. </a:t>
            </a:r>
          </a:p>
          <a:p>
            <a:r>
              <a:rPr lang="en-US" baseline="0" smtClean="0"/>
              <a:t>He also declares that worshipping His devotees and serving is better than worshipping Him.</a:t>
            </a: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35</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smtClean="0">
                <a:solidFill>
                  <a:schemeClr val="tx1"/>
                </a:solidFill>
                <a:latin typeface="+mn-lt"/>
                <a:ea typeface="MS PGothic" pitchFamily="34" charset="-128"/>
                <a:cs typeface="ＭＳ Ｐゴシック" charset="0"/>
              </a:rPr>
              <a:t>When Rupa and Sanatana Gosvamis as well as many other devotees received news of this miraculous event they came running to see the Lord. </a:t>
            </a:r>
          </a:p>
          <a:p>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Gazing on the Lord's transcendental form, which bewildered all the living entities of the many various planets, they all bathed Him with their tears. This Deity whom the Gosvamis named, "Sri Radha-Raman Deva" made His appearance on the full moon day of Vaisakha in the year 1542.</a:t>
            </a:r>
          </a:p>
          <a:p>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Out of Krishna</a:t>
            </a:r>
            <a:r>
              <a:rPr lang="en-US" sz="1200" b="0" i="0" kern="1200" baseline="0" smtClean="0">
                <a:solidFill>
                  <a:schemeClr val="tx1"/>
                </a:solidFill>
                <a:latin typeface="+mn-lt"/>
                <a:ea typeface="MS PGothic" pitchFamily="34" charset="-128"/>
                <a:cs typeface="ＭＳ Ｐゴシック" charset="0"/>
              </a:rPr>
              <a:t> deities</a:t>
            </a:r>
            <a:r>
              <a:rPr lang="en-US" sz="1200" b="0" i="0" kern="1200" smtClean="0">
                <a:solidFill>
                  <a:schemeClr val="tx1"/>
                </a:solidFill>
                <a:latin typeface="+mn-lt"/>
                <a:ea typeface="MS PGothic" pitchFamily="34" charset="-128"/>
                <a:cs typeface="ＭＳ Ｐゴシック" charset="0"/>
              </a:rPr>
              <a:t>, Sri Radha-Ramanaji is the only one of the original Deities of Vrindavana who never left to go to Jaipur. </a:t>
            </a:r>
          </a:p>
          <a:p>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Sri Sri Radha-raman-ji is still being worshipped in Vrindavana near Nidhuban kunj in the compound of the temple.</a:t>
            </a: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36</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smtClean="0">
                <a:solidFill>
                  <a:schemeClr val="tx1"/>
                </a:solidFill>
                <a:latin typeface="+mn-lt"/>
                <a:ea typeface="MS PGothic" pitchFamily="34" charset="-128"/>
                <a:cs typeface="ＭＳ Ｐゴシック" charset="0"/>
              </a:rPr>
              <a:t>Sri Radha-ramana Deva, unlike other Deities, has very intricate features, including fingernails and even teeth. On the back side of His body parts of the original Shalagram shila from which He manifested Himself can be seen. </a:t>
            </a:r>
          </a:p>
          <a:p>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There is a story that the small son of one of the sevaits was playing with the Deity once and put a small stick in one ear of the Deity and pushed it through out the other ear. The stick however, had blood on it, and that boy died vomiting blood that very day.</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37</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smtClean="0">
                <a:solidFill>
                  <a:schemeClr val="tx1"/>
                </a:solidFill>
                <a:latin typeface="+mn-lt"/>
                <a:ea typeface="MS PGothic" pitchFamily="34" charset="-128"/>
                <a:cs typeface="ＭＳ Ｐゴシック" charset="0"/>
              </a:rPr>
              <a:t>The Deity is called Radha-Raman although physically there is no apparent Deity of Radha there. As one can see from the picture at the top of this page, that to the right of the picture (to Ramanji's left) is a place setting for Srimati Radhika. In this way the pujaris worship Sri </a:t>
            </a:r>
            <a:r>
              <a:rPr lang="en-US" sz="1200" b="0" i="0" kern="1200" smtClean="0">
                <a:solidFill>
                  <a:schemeClr val="tx1"/>
                </a:solidFill>
                <a:latin typeface="+mn-lt"/>
                <a:ea typeface="MS PGothic" pitchFamily="34" charset="-128"/>
                <a:cs typeface="ＭＳ Ｐゴシック" charset="0"/>
                <a:hlinkClick r:id="rId3"/>
              </a:rPr>
              <a:t>Radha</a:t>
            </a:r>
            <a:r>
              <a:rPr lang="en-US" sz="1200" b="0" i="0" kern="1200" smtClean="0">
                <a:solidFill>
                  <a:schemeClr val="tx1"/>
                </a:solidFill>
                <a:latin typeface="+mn-lt"/>
                <a:ea typeface="MS PGothic" pitchFamily="34" charset="-128"/>
                <a:cs typeface="ＭＳ Ｐゴシック" charset="0"/>
              </a:rPr>
              <a:t> and Ramanji together.</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0" i="0" kern="1200" smtClean="0">
              <a:solidFill>
                <a:schemeClr val="tx1"/>
              </a:solidFill>
              <a:latin typeface="+mn-lt"/>
              <a:ea typeface="MS PGothic" pitchFamily="34" charset="-128"/>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smtClean="0">
                <a:solidFill>
                  <a:schemeClr val="tx1"/>
                </a:solidFill>
                <a:latin typeface="+mn-lt"/>
                <a:ea typeface="MS PGothic" pitchFamily="34" charset="-128"/>
                <a:cs typeface="ＭＳ Ｐゴシック" charset="0"/>
              </a:rPr>
              <a:t>Worshipping Radha Raman is equivalent to worshipping 3 deites:</a:t>
            </a:r>
          </a:p>
          <a:p>
            <a:pPr marL="228600" marR="0" indent="-228600" algn="l" defTabSz="914400" rtl="0" eaLnBrk="0" fontAlgn="base" latinLnBrk="0" hangingPunct="0">
              <a:lnSpc>
                <a:spcPct val="100000"/>
              </a:lnSpc>
              <a:spcBef>
                <a:spcPct val="30000"/>
              </a:spcBef>
              <a:spcAft>
                <a:spcPct val="0"/>
              </a:spcAft>
              <a:buClrTx/>
              <a:buSzTx/>
              <a:buFontTx/>
              <a:buAutoNum type="arabicParenR"/>
              <a:tabLst/>
              <a:defRPr/>
            </a:pPr>
            <a:r>
              <a:rPr lang="en-US" sz="1200" b="0" i="0" kern="1200" smtClean="0">
                <a:solidFill>
                  <a:schemeClr val="tx1"/>
                </a:solidFill>
                <a:latin typeface="+mn-lt"/>
                <a:ea typeface="MS PGothic" pitchFamily="34" charset="-128"/>
                <a:cs typeface="ＭＳ Ｐゴシック" charset="0"/>
              </a:rPr>
              <a:t>Radha Gopinatha (face)</a:t>
            </a:r>
          </a:p>
          <a:p>
            <a:pPr marL="228600" marR="0" indent="-228600" algn="l" defTabSz="914400" rtl="0" eaLnBrk="0" fontAlgn="base" latinLnBrk="0" hangingPunct="0">
              <a:lnSpc>
                <a:spcPct val="100000"/>
              </a:lnSpc>
              <a:spcBef>
                <a:spcPct val="30000"/>
              </a:spcBef>
              <a:spcAft>
                <a:spcPct val="0"/>
              </a:spcAft>
              <a:buClrTx/>
              <a:buSzTx/>
              <a:buFontTx/>
              <a:buAutoNum type="arabicParenR"/>
              <a:tabLst/>
              <a:defRPr/>
            </a:pPr>
            <a:r>
              <a:rPr lang="en-US" sz="1200" b="0" i="0" kern="1200" smtClean="0">
                <a:solidFill>
                  <a:schemeClr val="tx1"/>
                </a:solidFill>
                <a:latin typeface="+mn-lt"/>
                <a:ea typeface="MS PGothic" pitchFamily="34" charset="-128"/>
                <a:cs typeface="ＭＳ Ｐゴシック" charset="0"/>
              </a:rPr>
              <a:t>Radha Govinda</a:t>
            </a:r>
            <a:r>
              <a:rPr lang="en-US" sz="1200" b="0" i="0" kern="1200" baseline="0" smtClean="0">
                <a:solidFill>
                  <a:schemeClr val="tx1"/>
                </a:solidFill>
                <a:latin typeface="+mn-lt"/>
                <a:ea typeface="MS PGothic" pitchFamily="34" charset="-128"/>
                <a:cs typeface="ＭＳ Ｐゴシック" charset="0"/>
              </a:rPr>
              <a:t> (Chest)</a:t>
            </a:r>
          </a:p>
          <a:p>
            <a:pPr marL="228600" marR="0" indent="-228600" algn="l" defTabSz="914400" rtl="0" eaLnBrk="0" fontAlgn="base" latinLnBrk="0" hangingPunct="0">
              <a:lnSpc>
                <a:spcPct val="100000"/>
              </a:lnSpc>
              <a:spcBef>
                <a:spcPct val="30000"/>
              </a:spcBef>
              <a:spcAft>
                <a:spcPct val="0"/>
              </a:spcAft>
              <a:buClrTx/>
              <a:buSzTx/>
              <a:buFontTx/>
              <a:buAutoNum type="arabicParenR"/>
              <a:tabLst/>
              <a:defRPr/>
            </a:pPr>
            <a:r>
              <a:rPr lang="en-US" sz="1200" b="0" i="0" kern="1200" baseline="0" smtClean="0">
                <a:solidFill>
                  <a:schemeClr val="tx1"/>
                </a:solidFill>
                <a:latin typeface="+mn-lt"/>
                <a:ea typeface="MS PGothic" pitchFamily="34" charset="-128"/>
                <a:cs typeface="ＭＳ Ｐゴシック" charset="0"/>
              </a:rPr>
              <a:t>Radha mMdana Mohana (Feet)</a:t>
            </a:r>
            <a:endParaRPr lang="en-US" sz="1200" b="0" i="0" kern="1200" smtClean="0">
              <a:solidFill>
                <a:schemeClr val="tx1"/>
              </a:solidFill>
              <a:latin typeface="+mn-lt"/>
              <a:ea typeface="MS PGothic" pitchFamily="34" charset="-128"/>
              <a:cs typeface="ＭＳ Ｐゴシック" charset="0"/>
            </a:endParaRP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38</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Here is a special quick</a:t>
            </a:r>
            <a:r>
              <a:rPr lang="en-US" baseline="0" smtClean="0"/>
              <a:t> song made for glorifying Radha Ramana!</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39</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And here is a video for</a:t>
            </a:r>
            <a:r>
              <a:rPr lang="en-US" baseline="0" smtClean="0"/>
              <a:t> the last bhajan introduced uniquely for Sri Radha Rani ..</a:t>
            </a:r>
          </a:p>
          <a:p>
            <a:endParaRPr lang="en-US" smtClean="0"/>
          </a:p>
          <a:p>
            <a:r>
              <a:rPr lang="en-US" smtClean="0"/>
              <a:t>Shivani from India has expressed her interest in singing this for the next CD.</a:t>
            </a:r>
          </a:p>
          <a:p>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40</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Now we will perform the special abhisekam for Sri Rama Raman.</a:t>
            </a:r>
          </a:p>
          <a:p>
            <a:r>
              <a:rPr lang="en-US" smtClean="0"/>
              <a:t>We</a:t>
            </a:r>
            <a:r>
              <a:rPr lang="en-US" baseline="0" smtClean="0"/>
              <a:t> request every family to come together and offer the bath..</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41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The Govardan from Goloka</a:t>
            </a:r>
            <a:r>
              <a:rPr lang="en-US" baseline="0" smtClean="0"/>
              <a:t> Vrindavan manifested here and provided a very nice stage for the pastimes.</a:t>
            </a: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And the Yamuna, who is the sister of Yama Raja manifested her beauty in Vrindavan.</a:t>
            </a:r>
          </a:p>
          <a:p>
            <a:r>
              <a:rPr lang="en-US" smtClean="0"/>
              <a:t>So many pastimes were</a:t>
            </a:r>
            <a:r>
              <a:rPr lang="en-US" baseline="0" smtClean="0"/>
              <a:t> performed in and on the banks of Yamuna.</a:t>
            </a: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All those pastimes are always manifesting in the hearts of pure</a:t>
            </a:r>
            <a:r>
              <a:rPr lang="en-US" baseline="0" smtClean="0"/>
              <a:t> bhaktas..  even now, all the time..</a:t>
            </a:r>
          </a:p>
          <a:p>
            <a:endParaRPr lang="en-US" baseline="0" smtClean="0"/>
          </a:p>
          <a:p>
            <a:r>
              <a:rPr lang="en-US" baseline="0" smtClean="0"/>
              <a:t>Those who meditates on Ashta kaliya Leela will know this more..</a:t>
            </a:r>
          </a:p>
          <a:p>
            <a:endParaRPr lang="en-US" baseline="0" smtClean="0"/>
          </a:p>
          <a:p>
            <a:endParaRPr lang="en-US" baseline="0"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Our trip to Vrindavan was very short.</a:t>
            </a:r>
          </a:p>
          <a:p>
            <a:r>
              <a:rPr lang="en-US" smtClean="0"/>
              <a:t>We came from Jaipur on a car.</a:t>
            </a:r>
          </a:p>
          <a:p>
            <a:r>
              <a:rPr lang="en-US" smtClean="0"/>
              <a:t>As it was so late to start, we reached much later than we planned..</a:t>
            </a:r>
          </a:p>
          <a:p>
            <a:r>
              <a:rPr lang="en-US" smtClean="0"/>
              <a:t>We had only 4 hours for everything including the very huge list of shopping for our families and children.</a:t>
            </a:r>
          </a:p>
          <a:p>
            <a:endParaRPr lang="en-US" smtClean="0"/>
          </a:p>
          <a:p>
            <a:r>
              <a:rPr lang="en-US" smtClean="0"/>
              <a:t>In between shopping, we could go for very few nearby temples and holy places only</a:t>
            </a:r>
          </a:p>
          <a:p>
            <a:r>
              <a:rPr lang="en-US" smtClean="0"/>
              <a:t>The first temple we visited was the temple of Sri Radha Raman!</a:t>
            </a:r>
          </a:p>
          <a:p>
            <a:endParaRPr lang="en-US" smtClean="0"/>
          </a:p>
          <a:p>
            <a:r>
              <a:rPr lang="en-US" smtClean="0"/>
              <a:t>Seeing Radha Raman is like seeing Radha Gopinatha (Face), Radha Govinda (Chest) and Radha Madan</a:t>
            </a:r>
            <a:r>
              <a:rPr lang="en-US" baseline="0" smtClean="0"/>
              <a:t> Mohana (Feet).</a:t>
            </a:r>
          </a:p>
          <a:p>
            <a:endParaRPr lang="en-US" baseline="0" smtClean="0"/>
          </a:p>
          <a:p>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On</a:t>
            </a:r>
            <a:r>
              <a:rPr lang="en-US" baseline="0" smtClean="0"/>
              <a:t> the appearance day of Sri Radha Ramana, they have a very special bathing!!!</a:t>
            </a:r>
          </a:p>
          <a:p>
            <a:r>
              <a:rPr lang="en-US" smtClean="0"/>
              <a:t>It is very special as they do it in front of the public.</a:t>
            </a:r>
          </a:p>
          <a:p>
            <a:r>
              <a:rPr lang="en-US" smtClean="0"/>
              <a:t>On this day we can also see the wooden plank give to Sri Gopala Bhatta Goswami by Sri Caitanya Mahaprabhu.</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In Vrindavan we see the Samadhi mandir of Sri Gopala Bhatta Goswami..</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EFA74FA9-9F3E-4643-B657-B0B8B813867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E4D954F4-CAC8-40F2-8C46-32249FF2D38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1579BF1C-D6E4-430C-903B-846ACA44CF1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useBgFill="1">
        <p:nvSpPr>
          <p:cNvPr id="2" name="Frame 1"/>
          <p:cNvSpPr/>
          <p:nvPr userDrawn="1"/>
        </p:nvSpPr>
        <p:spPr>
          <a:xfrm>
            <a:off x="0" y="3028950"/>
            <a:ext cx="2362200" cy="211455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lstStyle/>
          <a:p>
            <a:pPr algn="ctr">
              <a:defRPr/>
            </a:pPr>
            <a:endParaRPr lang="en-US">
              <a:solidFill>
                <a:schemeClr val="tx1"/>
              </a:solidFill>
            </a:endParaRPr>
          </a:p>
        </p:txBody>
      </p:sp>
      <p:sp>
        <p:nvSpPr>
          <p:cNvPr id="3" name="Rectangle 2"/>
          <p:cNvSpPr/>
          <p:nvPr userDrawn="1"/>
        </p:nvSpPr>
        <p:spPr>
          <a:xfrm>
            <a:off x="2362200" y="57150"/>
            <a:ext cx="46038" cy="502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lstStyle/>
          <a:p>
            <a:pPr algn="ctr">
              <a:defRPr/>
            </a:pPr>
            <a:endParaRPr lang="en-US"/>
          </a:p>
        </p:txBody>
      </p:sp>
      <p:sp>
        <p:nvSpPr>
          <p:cNvPr id="4" name="Date Placeholder 2"/>
          <p:cNvSpPr>
            <a:spLocks noGrp="1"/>
          </p:cNvSpPr>
          <p:nvPr>
            <p:ph type="dt" sz="half" idx="10"/>
          </p:nvPr>
        </p:nvSpPr>
        <p:spPr>
          <a:xfrm>
            <a:off x="2438400" y="4933950"/>
            <a:ext cx="2133600" cy="198438"/>
          </a:xfrm>
        </p:spPr>
        <p:txBody>
          <a:bodyPr/>
          <a:lstStyle>
            <a:lvl1pPr fontAlgn="auto">
              <a:spcBef>
                <a:spcPts val="0"/>
              </a:spcBef>
              <a:spcAft>
                <a:spcPts val="0"/>
              </a:spcAft>
              <a:defRPr>
                <a:solidFill>
                  <a:schemeClr val="tx1">
                    <a:tint val="75000"/>
                  </a:schemeClr>
                </a:solidFill>
                <a:latin typeface="+mn-lt"/>
                <a:ea typeface="+mn-ea"/>
                <a:cs typeface="+mn-cs"/>
              </a:defRPr>
            </a:lvl1pPr>
          </a:lstStyle>
          <a:p>
            <a:pPr>
              <a:defRPr/>
            </a:pPr>
            <a:r>
              <a:rPr lang="en-US"/>
              <a:t>Gokulbhajan.com</a:t>
            </a:r>
          </a:p>
        </p:txBody>
      </p:sp>
      <p:sp>
        <p:nvSpPr>
          <p:cNvPr id="5" name="Slide Number Placeholder 4"/>
          <p:cNvSpPr>
            <a:spLocks noGrp="1"/>
          </p:cNvSpPr>
          <p:nvPr>
            <p:ph type="sldNum" sz="quarter" idx="11"/>
          </p:nvPr>
        </p:nvSpPr>
        <p:spPr>
          <a:xfrm>
            <a:off x="8305800" y="4781550"/>
            <a:ext cx="838200" cy="361950"/>
          </a:xfrm>
        </p:spPr>
        <p:txBody>
          <a:bodyPr/>
          <a:lstStyle>
            <a:lvl1pPr>
              <a:defRPr sz="1600"/>
            </a:lvl1pPr>
          </a:lstStyle>
          <a:p>
            <a:pPr>
              <a:defRPr/>
            </a:pPr>
            <a:fld id="{7DF04351-2C21-4F80-9207-1D400CC0294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useBgFill="1">
        <p:nvSpPr>
          <p:cNvPr id="2" name="Frame 1"/>
          <p:cNvSpPr/>
          <p:nvPr userDrawn="1"/>
        </p:nvSpPr>
        <p:spPr>
          <a:xfrm>
            <a:off x="0" y="3028950"/>
            <a:ext cx="2362200" cy="211455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lstStyle/>
          <a:p>
            <a:pPr algn="ctr">
              <a:defRPr/>
            </a:pPr>
            <a:endParaRPr lang="en-US">
              <a:solidFill>
                <a:schemeClr val="tx1"/>
              </a:solidFill>
            </a:endParaRPr>
          </a:p>
        </p:txBody>
      </p:sp>
      <p:sp>
        <p:nvSpPr>
          <p:cNvPr id="3" name="Rectangle 2"/>
          <p:cNvSpPr/>
          <p:nvPr userDrawn="1"/>
        </p:nvSpPr>
        <p:spPr>
          <a:xfrm>
            <a:off x="2362200" y="57150"/>
            <a:ext cx="46038" cy="502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lstStyle/>
          <a:p>
            <a:pPr algn="ctr">
              <a:defRPr/>
            </a:pPr>
            <a:endParaRPr lang="en-US"/>
          </a:p>
        </p:txBody>
      </p:sp>
      <p:sp>
        <p:nvSpPr>
          <p:cNvPr id="4" name="Date Placeholder 2"/>
          <p:cNvSpPr>
            <a:spLocks noGrp="1"/>
          </p:cNvSpPr>
          <p:nvPr>
            <p:ph type="dt" sz="half" idx="10"/>
          </p:nvPr>
        </p:nvSpPr>
        <p:spPr>
          <a:xfrm>
            <a:off x="2438400" y="4933950"/>
            <a:ext cx="2133600" cy="198438"/>
          </a:xfrm>
        </p:spPr>
        <p:txBody>
          <a:bodyPr/>
          <a:lstStyle>
            <a:lvl1pPr>
              <a:defRPr/>
            </a:lvl1pPr>
          </a:lstStyle>
          <a:p>
            <a:pPr>
              <a:defRPr/>
            </a:pPr>
            <a:r>
              <a:rPr lang="en-US"/>
              <a:t>Gokulbhajan.com</a:t>
            </a:r>
          </a:p>
        </p:txBody>
      </p:sp>
      <p:sp>
        <p:nvSpPr>
          <p:cNvPr id="5" name="Slide Number Placeholder 4"/>
          <p:cNvSpPr>
            <a:spLocks noGrp="1"/>
          </p:cNvSpPr>
          <p:nvPr>
            <p:ph type="sldNum" sz="quarter" idx="11"/>
          </p:nvPr>
        </p:nvSpPr>
        <p:spPr>
          <a:xfrm>
            <a:off x="8305800" y="4781550"/>
            <a:ext cx="838200" cy="361950"/>
          </a:xfrm>
        </p:spPr>
        <p:txBody>
          <a:bodyPr/>
          <a:lstStyle>
            <a:lvl1pPr>
              <a:defRPr sz="1600"/>
            </a:lvl1pPr>
          </a:lstStyle>
          <a:p>
            <a:pPr>
              <a:defRPr/>
            </a:pPr>
            <a:fld id="{652C9B0A-57C1-4E33-AD42-578D44B7139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30E66E9F-D0F1-4524-95AA-9699B8E6A2B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8DEF6A54-585D-43A1-B9A5-3A97436CF00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a:t>www.gokulbhajan.com</a:t>
            </a:r>
          </a:p>
        </p:txBody>
      </p:sp>
      <p:sp>
        <p:nvSpPr>
          <p:cNvPr id="6"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7" name="Slide Number Placeholder 5"/>
          <p:cNvSpPr>
            <a:spLocks noGrp="1"/>
          </p:cNvSpPr>
          <p:nvPr>
            <p:ph type="sldNum" sz="quarter" idx="12"/>
          </p:nvPr>
        </p:nvSpPr>
        <p:spPr/>
        <p:txBody>
          <a:bodyPr/>
          <a:lstStyle>
            <a:lvl1pPr>
              <a:defRPr/>
            </a:lvl1pPr>
          </a:lstStyle>
          <a:p>
            <a:pPr>
              <a:defRPr/>
            </a:pPr>
            <a:fld id="{190277F4-65DF-4040-9A8B-154397FF42B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6"/>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6"/>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a:t>www.gokulbhajan.com</a:t>
            </a:r>
          </a:p>
        </p:txBody>
      </p:sp>
      <p:sp>
        <p:nvSpPr>
          <p:cNvPr id="8"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9" name="Slide Number Placeholder 5"/>
          <p:cNvSpPr>
            <a:spLocks noGrp="1"/>
          </p:cNvSpPr>
          <p:nvPr>
            <p:ph type="sldNum" sz="quarter" idx="12"/>
          </p:nvPr>
        </p:nvSpPr>
        <p:spPr/>
        <p:txBody>
          <a:bodyPr/>
          <a:lstStyle>
            <a:lvl1pPr>
              <a:defRPr/>
            </a:lvl1pPr>
          </a:lstStyle>
          <a:p>
            <a:pPr>
              <a:defRPr/>
            </a:pPr>
            <a:fld id="{40F194D3-BD2F-4751-A9F3-C538E5542E1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a:t>www.gokulbhajan.com</a:t>
            </a:r>
          </a:p>
        </p:txBody>
      </p:sp>
      <p:sp>
        <p:nvSpPr>
          <p:cNvPr id="4"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5" name="Slide Number Placeholder 5"/>
          <p:cNvSpPr>
            <a:spLocks noGrp="1"/>
          </p:cNvSpPr>
          <p:nvPr>
            <p:ph type="sldNum" sz="quarter" idx="12"/>
          </p:nvPr>
        </p:nvSpPr>
        <p:spPr/>
        <p:txBody>
          <a:bodyPr/>
          <a:lstStyle>
            <a:lvl1pPr>
              <a:defRPr/>
            </a:lvl1pPr>
          </a:lstStyle>
          <a:p>
            <a:pPr>
              <a:defRPr/>
            </a:pPr>
            <a:fld id="{9F63FF9E-46D5-4EA2-88E6-8607BEFBBA2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6553200" y="4903788"/>
            <a:ext cx="2133600" cy="182562"/>
          </a:xfrm>
        </p:spPr>
        <p:txBody>
          <a:bodyPr/>
          <a:lstStyle>
            <a:lvl1pPr>
              <a:defRPr sz="1600" b="1">
                <a:solidFill>
                  <a:srgbClr val="00B050"/>
                </a:solidFill>
                <a:latin typeface="Arial" pitchFamily="34" charset="0"/>
              </a:defRPr>
            </a:lvl1pPr>
          </a:lstStyle>
          <a:p>
            <a:pPr>
              <a:defRPr/>
            </a:pPr>
            <a:fld id="{4C1DAD73-50E2-4D94-AED2-26E0CBD4919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9"/>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www.gokulbhajan.com</a:t>
            </a:r>
          </a:p>
        </p:txBody>
      </p:sp>
      <p:sp>
        <p:nvSpPr>
          <p:cNvPr id="6"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7" name="Slide Number Placeholder 5"/>
          <p:cNvSpPr>
            <a:spLocks noGrp="1"/>
          </p:cNvSpPr>
          <p:nvPr>
            <p:ph type="sldNum" sz="quarter" idx="12"/>
          </p:nvPr>
        </p:nvSpPr>
        <p:spPr/>
        <p:txBody>
          <a:bodyPr/>
          <a:lstStyle>
            <a:lvl1pPr>
              <a:defRPr/>
            </a:lvl1pPr>
          </a:lstStyle>
          <a:p>
            <a:pPr>
              <a:defRPr/>
            </a:pPr>
            <a:fld id="{17C5110F-FC45-4755-8D50-5B25B5D2EE1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www.gokulbhajan.com</a:t>
            </a:r>
          </a:p>
        </p:txBody>
      </p:sp>
      <p:sp>
        <p:nvSpPr>
          <p:cNvPr id="6"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7" name="Slide Number Placeholder 5"/>
          <p:cNvSpPr>
            <a:spLocks noGrp="1"/>
          </p:cNvSpPr>
          <p:nvPr>
            <p:ph type="sldNum" sz="quarter" idx="12"/>
          </p:nvPr>
        </p:nvSpPr>
        <p:spPr/>
        <p:txBody>
          <a:bodyPr/>
          <a:lstStyle>
            <a:lvl1pPr>
              <a:defRPr/>
            </a:lvl1pPr>
          </a:lstStyle>
          <a:p>
            <a:pPr>
              <a:defRPr/>
            </a:pPr>
            <a:fld id="{B62C5923-BFB5-4A55-9761-0F776D61907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r>
              <a:rPr lang="en-US"/>
              <a:t>www.gokulbhajan.com</a:t>
            </a:r>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US"/>
              <a:t>Gokul Bhajan &amp; Vedic Studies</a:t>
            </a:r>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pitchFamily="34" charset="-128"/>
              </a:defRPr>
            </a:lvl1pPr>
          </a:lstStyle>
          <a:p>
            <a:pPr>
              <a:defRPr/>
            </a:pPr>
            <a:fld id="{C227A48F-FA1F-4B2A-BBA1-A02E1FF003F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8227" r:id="rId1"/>
    <p:sldLayoutId id="2147498228" r:id="rId2"/>
    <p:sldLayoutId id="2147498229" r:id="rId3"/>
    <p:sldLayoutId id="2147498230" r:id="rId4"/>
    <p:sldLayoutId id="2147498231" r:id="rId5"/>
    <p:sldLayoutId id="2147498232" r:id="rId6"/>
    <p:sldLayoutId id="2147498237" r:id="rId7"/>
    <p:sldLayoutId id="2147498233" r:id="rId8"/>
    <p:sldLayoutId id="2147498234" r:id="rId9"/>
    <p:sldLayoutId id="2147498235" r:id="rId10"/>
    <p:sldLayoutId id="2147498236" r:id="rId11"/>
    <p:sldLayoutId id="2147498238" r:id="rId12"/>
    <p:sldLayoutId id="2147498239" r:id="rId13"/>
  </p:sldLayoutIdLst>
  <p:hf hdr="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audio" Target="file:///C:\GokulBhajan\SlokaAudio\CB-03-Aamaara%20Bhaktera%20Puja.mp3" TargetMode="Externa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audio" Target="file:///C:\GokulBhajan\BhajanTracks\F-07-Radha%20Ramana%20Bol%20Hari%20Bol.mp3" TargetMode="External"/><Relationship Id="rId5" Type="http://schemas.openxmlformats.org/officeDocument/2006/relationships/image" Target="../media/image59.png"/><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hyperlink" Target="file:///C:\GokulBhajan\Clips%20-%20Videos\O%20Radhey%20Jaya%20Radhe%20-%20Bhajan%20Video.mov"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3" cstate="print"/>
          <a:srcRect/>
          <a:stretch>
            <a:fillRect/>
          </a:stretch>
        </p:blipFill>
        <p:spPr bwMode="auto">
          <a:xfrm>
            <a:off x="0" y="0"/>
            <a:ext cx="2362200" cy="1581150"/>
          </a:xfrm>
          <a:prstGeom prst="rect">
            <a:avLst/>
          </a:prstGeom>
          <a:noFill/>
          <a:ln w="9525">
            <a:noFill/>
            <a:miter lim="800000"/>
            <a:headEnd/>
            <a:tailEnd/>
          </a:ln>
        </p:spPr>
      </p:pic>
      <p:pic>
        <p:nvPicPr>
          <p:cNvPr id="5123" name="Picture 4"/>
          <p:cNvPicPr>
            <a:picLocks noChangeAspect="1" noChangeArrowheads="1"/>
          </p:cNvPicPr>
          <p:nvPr/>
        </p:nvPicPr>
        <p:blipFill>
          <a:blip r:embed="rId4" cstate="print"/>
          <a:srcRect l="3355" r="1135"/>
          <a:stretch>
            <a:fillRect/>
          </a:stretch>
        </p:blipFill>
        <p:spPr bwMode="auto">
          <a:xfrm>
            <a:off x="2362200" y="0"/>
            <a:ext cx="6781800" cy="4171950"/>
          </a:xfrm>
          <a:prstGeom prst="rect">
            <a:avLst/>
          </a:prstGeom>
          <a:noFill/>
          <a:ln w="9525">
            <a:noFill/>
            <a:miter lim="800000"/>
            <a:headEnd/>
            <a:tailEnd/>
          </a:ln>
        </p:spPr>
      </p:pic>
      <p:sp>
        <p:nvSpPr>
          <p:cNvPr id="11" name="Rounded Rectangle 10"/>
          <p:cNvSpPr/>
          <p:nvPr/>
        </p:nvSpPr>
        <p:spPr>
          <a:xfrm>
            <a:off x="2362200" y="3120391"/>
            <a:ext cx="5029200" cy="1028701"/>
          </a:xfrm>
          <a:prstGeom prst="roundRect">
            <a:avLst/>
          </a:prstGeom>
        </p:spPr>
        <p:style>
          <a:lnRef idx="0">
            <a:schemeClr val="accent5"/>
          </a:lnRef>
          <a:fillRef idx="3">
            <a:schemeClr val="accent5"/>
          </a:fillRef>
          <a:effectRef idx="3">
            <a:schemeClr val="accent5"/>
          </a:effectRef>
          <a:fontRef idx="minor">
            <a:schemeClr val="lt1"/>
          </a:fontRef>
        </p:style>
        <p:txBody>
          <a:bodyPr lIns="91431" tIns="45715" rIns="91431" bIns="45715" anchor="ctr"/>
          <a:lstStyle/>
          <a:p>
            <a:pPr algn="ctr">
              <a:defRPr/>
            </a:pP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Hare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Krsna</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Hare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Krsna</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p>
          <a:p>
            <a:pPr algn="ctr">
              <a:defRPr/>
            </a:pP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Krsna</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Krsna</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Hare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Hare</a:t>
            </a:r>
            <a:endPar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defRPr/>
            </a:pP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Hare Rama Hare Rama </a:t>
            </a:r>
          </a:p>
          <a:p>
            <a:pPr algn="ctr">
              <a:defRPr/>
            </a:pP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Rama Rama Hare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Hare</a:t>
            </a:r>
            <a:endPar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2" name="Rectangle 11"/>
          <p:cNvSpPr/>
          <p:nvPr/>
        </p:nvSpPr>
        <p:spPr>
          <a:xfrm>
            <a:off x="2362200" y="4171950"/>
            <a:ext cx="6781800" cy="971550"/>
          </a:xfrm>
          <a:prstGeom prst="rect">
            <a:avLst/>
          </a:prstGeom>
        </p:spPr>
        <p:style>
          <a:lnRef idx="0">
            <a:schemeClr val="accent4"/>
          </a:lnRef>
          <a:fillRef idx="3">
            <a:schemeClr val="accent4"/>
          </a:fillRef>
          <a:effectRef idx="3">
            <a:schemeClr val="accent4"/>
          </a:effectRef>
          <a:fontRef idx="minor">
            <a:schemeClr val="lt1"/>
          </a:fontRef>
        </p:style>
        <p:txBody>
          <a:bodyPr lIns="91431" tIns="45715" rIns="91431" bIns="45715" anchor="ctr"/>
          <a:lstStyle/>
          <a:p>
            <a:pPr algn="ctr">
              <a:defRPr/>
            </a:pPr>
            <a:r>
              <a:rPr lang="en-US" sz="28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Gokul</a:t>
            </a: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a:t>
            </a:r>
            <a:r>
              <a:rPr lang="en-US" sz="28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Bhajan</a:t>
            </a: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&amp; Vedic Studies</a:t>
            </a:r>
          </a:p>
          <a:p>
            <a:pPr algn="ctr">
              <a:defRPr/>
            </a:pP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North Carolina, USA</a:t>
            </a:r>
          </a:p>
        </p:txBody>
      </p:sp>
      <p:sp>
        <p:nvSpPr>
          <p:cNvPr id="5126" name="Slide Number Placeholder 6"/>
          <p:cNvSpPr>
            <a:spLocks noGrp="1"/>
          </p:cNvSpPr>
          <p:nvPr>
            <p:ph type="sldNum" sz="quarter" idx="11"/>
          </p:nvPr>
        </p:nvSpPr>
        <p:spPr bwMode="auto">
          <a:noFill/>
          <a:ln>
            <a:miter lim="800000"/>
            <a:headEnd/>
            <a:tailEnd/>
          </a:ln>
        </p:spPr>
        <p:txBody>
          <a:bodyPr/>
          <a:lstStyle/>
          <a:p>
            <a:fld id="{403BC3DA-253B-42FB-83A2-D20C47835C50}" type="slidenum">
              <a:rPr lang="en-US" smtClean="0">
                <a:ea typeface="MS PGothic" pitchFamily="34" charset="-128"/>
              </a:rPr>
              <a:pPr/>
              <a:t>1</a:t>
            </a:fld>
            <a:endParaRPr lang="en-US" smtClean="0">
              <a:ea typeface="MS PGothic" pitchFamily="34" charset="-128"/>
            </a:endParaRPr>
          </a:p>
        </p:txBody>
      </p:sp>
      <p:sp>
        <p:nvSpPr>
          <p:cNvPr id="10" name="Rounded Rectangle 9"/>
          <p:cNvSpPr/>
          <p:nvPr/>
        </p:nvSpPr>
        <p:spPr>
          <a:xfrm>
            <a:off x="2362200" y="2366010"/>
            <a:ext cx="5410200" cy="754380"/>
          </a:xfrm>
          <a:prstGeom prst="roundRect">
            <a:avLst/>
          </a:prstGeom>
        </p:spPr>
        <p:style>
          <a:lnRef idx="0">
            <a:schemeClr val="dk1"/>
          </a:lnRef>
          <a:fillRef idx="3">
            <a:schemeClr val="dk1"/>
          </a:fillRef>
          <a:effectRef idx="3">
            <a:schemeClr val="dk1"/>
          </a:effectRef>
          <a:fontRef idx="minor">
            <a:schemeClr val="lt1"/>
          </a:fontRef>
        </p:style>
        <p:txBody>
          <a:bodyPr lIns="91431" tIns="45715" rIns="91431" bIns="45715" anchor="ctr">
            <a:scene3d>
              <a:camera prst="orthographicFront"/>
              <a:lightRig rig="soft" dir="t">
                <a:rot lat="0" lon="0" rev="10800000"/>
              </a:lightRig>
            </a:scene3d>
            <a:sp3d>
              <a:bevelT w="27940" h="12700"/>
              <a:contourClr>
                <a:srgbClr val="DDDDDD"/>
              </a:contourClr>
            </a:sp3d>
          </a:bodyPr>
          <a:lstStyle/>
          <a:p>
            <a:pPr algn="ctr">
              <a:defRPr/>
            </a:pPr>
            <a:r>
              <a:rPr lang="en-US" b="1" spc="150" dirty="0">
                <a:ln w="11430"/>
                <a:solidFill>
                  <a:srgbClr val="F8F8F8"/>
                </a:solidFill>
                <a:effectLst>
                  <a:outerShdw blurRad="25400" algn="tl" rotWithShape="0">
                    <a:srgbClr val="000000">
                      <a:alpha val="43000"/>
                    </a:srgbClr>
                  </a:outerShdw>
                </a:effectLst>
              </a:rPr>
              <a:t>Sri </a:t>
            </a:r>
            <a:r>
              <a:rPr lang="en-US" b="1" spc="150" dirty="0" err="1">
                <a:ln w="11430"/>
                <a:solidFill>
                  <a:srgbClr val="F8F8F8"/>
                </a:solidFill>
                <a:effectLst>
                  <a:outerShdw blurRad="25400" algn="tl" rotWithShape="0">
                    <a:srgbClr val="000000">
                      <a:alpha val="43000"/>
                    </a:srgbClr>
                  </a:outerShdw>
                </a:effectLst>
              </a:rPr>
              <a:t>Krsna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Caitanya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Prabhu</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Nityananda</a:t>
            </a:r>
            <a:endParaRPr lang="en-US" b="1" spc="150" dirty="0">
              <a:ln w="11430"/>
              <a:solidFill>
                <a:srgbClr val="F8F8F8"/>
              </a:solidFill>
              <a:effectLst>
                <a:outerShdw blurRad="25400" algn="tl" rotWithShape="0">
                  <a:srgbClr val="000000">
                    <a:alpha val="43000"/>
                  </a:srgbClr>
                </a:outerShdw>
              </a:effectLst>
            </a:endParaRPr>
          </a:p>
          <a:p>
            <a:pPr algn="ctr">
              <a:defRPr/>
            </a:pPr>
            <a:r>
              <a:rPr lang="en-US" b="1" spc="150" dirty="0">
                <a:ln w="11430"/>
                <a:solidFill>
                  <a:srgbClr val="F8F8F8"/>
                </a:solidFill>
                <a:effectLst>
                  <a:outerShdw blurRad="25400" algn="tl" rotWithShape="0">
                    <a:srgbClr val="000000">
                      <a:alpha val="43000"/>
                    </a:srgbClr>
                  </a:outerShdw>
                </a:effectLst>
              </a:rPr>
              <a:t>Sri </a:t>
            </a:r>
            <a:r>
              <a:rPr lang="en-US" b="1" spc="150" dirty="0" err="1">
                <a:ln w="11430"/>
                <a:solidFill>
                  <a:srgbClr val="F8F8F8"/>
                </a:solidFill>
                <a:effectLst>
                  <a:outerShdw blurRad="25400" algn="tl" rotWithShape="0">
                    <a:srgbClr val="000000">
                      <a:alpha val="43000"/>
                    </a:srgbClr>
                  </a:outerShdw>
                </a:effectLst>
              </a:rPr>
              <a:t>Advaita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Gadadara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Srivasadi</a:t>
            </a:r>
            <a:r>
              <a:rPr lang="en-US" b="1" spc="150" dirty="0">
                <a:ln w="11430"/>
                <a:solidFill>
                  <a:srgbClr val="F8F8F8"/>
                </a:solidFill>
                <a:effectLst>
                  <a:outerShdw blurRad="25400" algn="tl" rotWithShape="0">
                    <a:srgbClr val="000000">
                      <a:alpha val="43000"/>
                    </a:srgbClr>
                  </a:outerShdw>
                </a:effectLst>
              </a:rPr>
              <a:t> </a:t>
            </a:r>
          </a:p>
          <a:p>
            <a:pPr algn="ctr">
              <a:defRPr/>
            </a:pPr>
            <a:r>
              <a:rPr lang="en-US" b="1" spc="150" dirty="0" err="1">
                <a:ln w="11430"/>
                <a:solidFill>
                  <a:srgbClr val="F8F8F8"/>
                </a:solidFill>
                <a:effectLst>
                  <a:outerShdw blurRad="25400" algn="tl" rotWithShape="0">
                    <a:srgbClr val="000000">
                      <a:alpha val="43000"/>
                    </a:srgbClr>
                  </a:outerShdw>
                </a:effectLst>
              </a:rPr>
              <a:t>Gaura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Bhakta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Vrinda</a:t>
            </a:r>
            <a:endParaRPr lang="en-US" sz="1400" b="1" spc="150" dirty="0">
              <a:ln w="11430"/>
              <a:solidFill>
                <a:srgbClr val="F8F8F8"/>
              </a:solidFill>
              <a:effectLst>
                <a:outerShdw blurRad="25400" algn="tl" rotWithShape="0">
                  <a:srgbClr val="000000">
                    <a:alpha val="43000"/>
                  </a:srgbClr>
                </a:outerShdw>
              </a:effectLst>
            </a:endParaRPr>
          </a:p>
        </p:txBody>
      </p:sp>
      <p:pic>
        <p:nvPicPr>
          <p:cNvPr id="5128" name="Picture 3"/>
          <p:cNvPicPr>
            <a:picLocks noChangeAspect="1" noChangeArrowheads="1"/>
          </p:cNvPicPr>
          <p:nvPr/>
        </p:nvPicPr>
        <p:blipFill>
          <a:blip r:embed="rId5" cstate="print"/>
          <a:srcRect t="10001" b="9048"/>
          <a:stretch>
            <a:fillRect/>
          </a:stretch>
        </p:blipFill>
        <p:spPr bwMode="auto">
          <a:xfrm>
            <a:off x="0" y="1581150"/>
            <a:ext cx="2362200" cy="1600200"/>
          </a:xfrm>
          <a:prstGeom prst="rect">
            <a:avLst/>
          </a:prstGeom>
          <a:noFill/>
          <a:ln w="9525">
            <a:noFill/>
            <a:miter lim="800000"/>
            <a:headEnd/>
            <a:tailEnd/>
          </a:ln>
        </p:spPr>
      </p:pic>
      <p:sp>
        <p:nvSpPr>
          <p:cNvPr id="13" name="TextBox 5"/>
          <p:cNvSpPr txBox="1">
            <a:spLocks noChangeArrowheads="1"/>
          </p:cNvSpPr>
          <p:nvPr/>
        </p:nvSpPr>
        <p:spPr bwMode="auto">
          <a:xfrm>
            <a:off x="4762" y="3100447"/>
            <a:ext cx="2362200" cy="2062103"/>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defRPr/>
            </a:pPr>
            <a:r>
              <a:rPr lang="en-US" sz="3600">
                <a:solidFill>
                  <a:srgbClr val="FFC000"/>
                </a:solidFill>
              </a:rPr>
              <a:t>Week </a:t>
            </a:r>
            <a:r>
              <a:rPr lang="en-US" sz="3600" smtClean="0">
                <a:solidFill>
                  <a:srgbClr val="FFC000"/>
                </a:solidFill>
              </a:rPr>
              <a:t>342</a:t>
            </a:r>
            <a:endParaRPr lang="en-US" sz="3600" dirty="0">
              <a:solidFill>
                <a:srgbClr val="FFC000"/>
              </a:solidFill>
            </a:endParaRPr>
          </a:p>
          <a:p>
            <a:pPr algn="ctr">
              <a:defRPr/>
            </a:pPr>
            <a:endParaRPr lang="en-US" sz="2000" dirty="0">
              <a:solidFill>
                <a:srgbClr val="FFC000"/>
              </a:solidFill>
            </a:endParaRPr>
          </a:p>
          <a:p>
            <a:pPr algn="ctr">
              <a:defRPr/>
            </a:pPr>
            <a:r>
              <a:rPr lang="en-US" sz="3600" smtClean="0">
                <a:solidFill>
                  <a:srgbClr val="FFC000"/>
                </a:solidFill>
              </a:rPr>
              <a:t>May 08 2015</a:t>
            </a:r>
            <a:endParaRPr lang="en-US" sz="3600" dirty="0">
              <a:solidFill>
                <a:srgbClr val="FFC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10</a:t>
            </a:fld>
            <a:endParaRPr lang="en-US"/>
          </a:p>
        </p:txBody>
      </p:sp>
      <p:pic>
        <p:nvPicPr>
          <p:cNvPr id="97282" name="Picture 2" descr="http://krishnatube.com/thumb/1_891_b.jpg"/>
          <p:cNvPicPr>
            <a:picLocks noChangeAspect="1" noChangeArrowheads="1"/>
          </p:cNvPicPr>
          <p:nvPr/>
        </p:nvPicPr>
        <p:blipFill>
          <a:blip r:embed="rId3" cstate="print"/>
          <a:srcRect/>
          <a:stretch>
            <a:fillRect/>
          </a:stretch>
        </p:blipFill>
        <p:spPr bwMode="auto">
          <a:xfrm>
            <a:off x="0" y="0"/>
            <a:ext cx="9144000" cy="51435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11</a:t>
            </a:fld>
            <a:endParaRPr lang="en-US"/>
          </a:p>
        </p:txBody>
      </p:sp>
      <p:pic>
        <p:nvPicPr>
          <p:cNvPr id="4098" name="Picture 2" descr="http://www.hknet.org.nz/Radharamanvrindavan272-v.jpg"/>
          <p:cNvPicPr>
            <a:picLocks noChangeAspect="1" noChangeArrowheads="1"/>
          </p:cNvPicPr>
          <p:nvPr/>
        </p:nvPicPr>
        <p:blipFill>
          <a:blip r:embed="rId3" cstate="print"/>
          <a:srcRect b="20377"/>
          <a:stretch>
            <a:fillRect/>
          </a:stretch>
        </p:blipFill>
        <p:spPr bwMode="auto">
          <a:xfrm>
            <a:off x="0" y="0"/>
            <a:ext cx="9144000" cy="51435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12</a:t>
            </a:fld>
            <a:endParaRPr lang="en-US"/>
          </a:p>
        </p:txBody>
      </p:sp>
      <p:pic>
        <p:nvPicPr>
          <p:cNvPr id="6146" name="Picture 2" descr="http://www.hknet.org.nz/Radharamanvrindavan270-v.jpg"/>
          <p:cNvPicPr>
            <a:picLocks noChangeAspect="1" noChangeArrowheads="1"/>
          </p:cNvPicPr>
          <p:nvPr/>
        </p:nvPicPr>
        <p:blipFill>
          <a:blip r:embed="rId2" cstate="print"/>
          <a:srcRect b="11481"/>
          <a:stretch>
            <a:fillRect/>
          </a:stretch>
        </p:blipFill>
        <p:spPr bwMode="auto">
          <a:xfrm>
            <a:off x="-1" y="0"/>
            <a:ext cx="9144001" cy="51435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13</a:t>
            </a:fld>
            <a:endParaRPr lang="en-US"/>
          </a:p>
        </p:txBody>
      </p:sp>
      <p:pic>
        <p:nvPicPr>
          <p:cNvPr id="2050" name="Picture 2" descr="http://cdn7.staztic.com/app/a/2416/2416799/hare-krishna-hare-rama-audio-1-1-s-307x512.jpg"/>
          <p:cNvPicPr>
            <a:picLocks noChangeAspect="1" noChangeArrowheads="1"/>
          </p:cNvPicPr>
          <p:nvPr/>
        </p:nvPicPr>
        <p:blipFill>
          <a:blip r:embed="rId3" cstate="print"/>
          <a:srcRect/>
          <a:stretch>
            <a:fillRect/>
          </a:stretch>
        </p:blipFill>
        <p:spPr bwMode="auto">
          <a:xfrm>
            <a:off x="0" y="-1"/>
            <a:ext cx="9144000" cy="5143502"/>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14</a:t>
            </a:fld>
            <a:endParaRPr lang="en-US"/>
          </a:p>
        </p:txBody>
      </p:sp>
      <p:pic>
        <p:nvPicPr>
          <p:cNvPr id="3" name="Picture 4" descr="http://www.harekrsna.com/sun/editorials/11-10/b10.jpg"/>
          <p:cNvPicPr>
            <a:picLocks noChangeAspect="1" noChangeArrowheads="1"/>
          </p:cNvPicPr>
          <p:nvPr/>
        </p:nvPicPr>
        <p:blipFill>
          <a:blip r:embed="rId3" cstate="print"/>
          <a:srcRect/>
          <a:stretch>
            <a:fillRect/>
          </a:stretch>
        </p:blipFill>
        <p:spPr bwMode="auto">
          <a:xfrm>
            <a:off x="2283208" y="0"/>
            <a:ext cx="6860791" cy="5143499"/>
          </a:xfrm>
          <a:prstGeom prst="rect">
            <a:avLst/>
          </a:prstGeom>
          <a:noFill/>
        </p:spPr>
      </p:pic>
      <p:pic>
        <p:nvPicPr>
          <p:cNvPr id="107522" name="Picture 2" descr="http://www.namadwaar.org/images/vrindavan/day4/IMG_4952.JPG"/>
          <p:cNvPicPr>
            <a:picLocks noChangeAspect="1" noChangeArrowheads="1"/>
          </p:cNvPicPr>
          <p:nvPr/>
        </p:nvPicPr>
        <p:blipFill>
          <a:blip r:embed="rId4" cstate="print"/>
          <a:srcRect/>
          <a:stretch>
            <a:fillRect/>
          </a:stretch>
        </p:blipFill>
        <p:spPr bwMode="auto">
          <a:xfrm>
            <a:off x="0" y="5734"/>
            <a:ext cx="3429000" cy="5137766"/>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15</a:t>
            </a:fld>
            <a:endParaRPr lang="en-US"/>
          </a:p>
        </p:txBody>
      </p:sp>
      <p:pic>
        <p:nvPicPr>
          <p:cNvPr id="46082" name="Picture 2" descr="https://s-media-cache-ak0.pinimg.com/236x/6d/a7/25/6da725642cfaebfeff822f75391c3c31.jpg"/>
          <p:cNvPicPr>
            <a:picLocks noChangeAspect="1" noChangeArrowheads="1"/>
          </p:cNvPicPr>
          <p:nvPr/>
        </p:nvPicPr>
        <p:blipFill>
          <a:blip r:embed="rId3" cstate="print"/>
          <a:srcRect/>
          <a:stretch>
            <a:fillRect/>
          </a:stretch>
        </p:blipFill>
        <p:spPr bwMode="auto">
          <a:xfrm>
            <a:off x="5202878" y="0"/>
            <a:ext cx="3941122" cy="5143500"/>
          </a:xfrm>
          <a:prstGeom prst="rect">
            <a:avLst/>
          </a:prstGeom>
          <a:noFill/>
        </p:spPr>
      </p:pic>
      <p:pic>
        <p:nvPicPr>
          <p:cNvPr id="46084" name="Picture 4" descr="http://theharekrishnamovement.files.wordpress.com/2012/07/caitanya-mahaprabhu.jpg"/>
          <p:cNvPicPr>
            <a:picLocks noChangeAspect="1" noChangeArrowheads="1"/>
          </p:cNvPicPr>
          <p:nvPr/>
        </p:nvPicPr>
        <p:blipFill>
          <a:blip r:embed="rId4" cstate="print"/>
          <a:srcRect/>
          <a:stretch>
            <a:fillRect/>
          </a:stretch>
        </p:blipFill>
        <p:spPr bwMode="auto">
          <a:xfrm>
            <a:off x="0" y="0"/>
            <a:ext cx="9144000" cy="51435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16</a:t>
            </a:fld>
            <a:endParaRPr lang="en-US"/>
          </a:p>
        </p:txBody>
      </p:sp>
      <p:pic>
        <p:nvPicPr>
          <p:cNvPr id="47106" name="Picture 2" descr="http://www.kksblog.com/wp-content/uploads/2013/03/gauranga.jpg"/>
          <p:cNvPicPr>
            <a:picLocks noChangeAspect="1" noChangeArrowheads="1"/>
          </p:cNvPicPr>
          <p:nvPr/>
        </p:nvPicPr>
        <p:blipFill>
          <a:blip r:embed="rId3" cstate="print"/>
          <a:srcRect/>
          <a:stretch>
            <a:fillRect/>
          </a:stretch>
        </p:blipFill>
        <p:spPr bwMode="auto">
          <a:xfrm>
            <a:off x="0" y="0"/>
            <a:ext cx="4613770" cy="5143500"/>
          </a:xfrm>
          <a:prstGeom prst="rect">
            <a:avLst/>
          </a:prstGeom>
          <a:noFill/>
        </p:spPr>
      </p:pic>
      <p:pic>
        <p:nvPicPr>
          <p:cNvPr id="47108" name="Picture 4" descr="http://srirangaminfo.com/srirangamphotos/data/photos/srirangam%20ranga%20gopuram.jpg"/>
          <p:cNvPicPr>
            <a:picLocks noChangeAspect="1" noChangeArrowheads="1"/>
          </p:cNvPicPr>
          <p:nvPr/>
        </p:nvPicPr>
        <p:blipFill>
          <a:blip r:embed="rId4" cstate="print"/>
          <a:srcRect/>
          <a:stretch>
            <a:fillRect/>
          </a:stretch>
        </p:blipFill>
        <p:spPr bwMode="auto">
          <a:xfrm>
            <a:off x="4648200" y="0"/>
            <a:ext cx="4495800" cy="51435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17</a:t>
            </a:fld>
            <a:endParaRPr lang="en-US"/>
          </a:p>
        </p:txBody>
      </p:sp>
      <p:pic>
        <p:nvPicPr>
          <p:cNvPr id="49154" name="Picture 2" descr="http://www.hknet.org.nz/ranganathaji.jpg"/>
          <p:cNvPicPr>
            <a:picLocks noChangeAspect="1" noChangeArrowheads="1"/>
          </p:cNvPicPr>
          <p:nvPr/>
        </p:nvPicPr>
        <p:blipFill>
          <a:blip r:embed="rId3" cstate="print"/>
          <a:srcRect/>
          <a:stretch>
            <a:fillRect/>
          </a:stretch>
        </p:blipFill>
        <p:spPr bwMode="auto">
          <a:xfrm>
            <a:off x="0" y="0"/>
            <a:ext cx="7406640" cy="51435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18</a:t>
            </a:fld>
            <a:endParaRPr lang="en-US"/>
          </a:p>
        </p:txBody>
      </p:sp>
      <p:pic>
        <p:nvPicPr>
          <p:cNvPr id="69634" name="Picture 2" descr="http://www.vaisnava.cz/fotky/srirangam/Jaganath-Math-entrance-v.jpg"/>
          <p:cNvPicPr>
            <a:picLocks noChangeAspect="1" noChangeArrowheads="1"/>
          </p:cNvPicPr>
          <p:nvPr/>
        </p:nvPicPr>
        <p:blipFill>
          <a:blip r:embed="rId3" cstate="print"/>
          <a:srcRect t="10150" b="5080"/>
          <a:stretch>
            <a:fillRect/>
          </a:stretch>
        </p:blipFill>
        <p:spPr bwMode="auto">
          <a:xfrm>
            <a:off x="0" y="13525"/>
            <a:ext cx="9144000" cy="5154621"/>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19</a:t>
            </a:fld>
            <a:endParaRPr lang="en-US"/>
          </a:p>
        </p:txBody>
      </p:sp>
      <p:pic>
        <p:nvPicPr>
          <p:cNvPr id="1026" name="Picture 2" descr="C:\Users\bkdasa\Desktop\103___12\IMG_0350.JPG"/>
          <p:cNvPicPr>
            <a:picLocks noChangeAspect="1" noChangeArrowheads="1"/>
          </p:cNvPicPr>
          <p:nvPr/>
        </p:nvPicPr>
        <p:blipFill>
          <a:blip r:embed="rId3" cstate="print"/>
          <a:srcRect t="5556" b="10000"/>
          <a:stretch>
            <a:fillRect/>
          </a:stretch>
        </p:blipFill>
        <p:spPr bwMode="auto">
          <a:xfrm>
            <a:off x="-1" y="0"/>
            <a:ext cx="9144001" cy="51435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krishnabhumi.in/blog/wp-content/uploads/2014/10/Dvadasha-Kanan-intro.jpg"/>
          <p:cNvPicPr>
            <a:picLocks noChangeAspect="1" noChangeArrowheads="1"/>
          </p:cNvPicPr>
          <p:nvPr/>
        </p:nvPicPr>
        <p:blipFill>
          <a:blip r:embed="rId2" cstate="print"/>
          <a:srcRect/>
          <a:stretch>
            <a:fillRect/>
          </a:stretch>
        </p:blipFill>
        <p:spPr bwMode="auto">
          <a:xfrm>
            <a:off x="0" y="0"/>
            <a:ext cx="9144000" cy="5143500"/>
          </a:xfrm>
          <a:prstGeom prst="rect">
            <a:avLst/>
          </a:prstGeom>
          <a:noFill/>
        </p:spPr>
      </p:pic>
      <p:sp>
        <p:nvSpPr>
          <p:cNvPr id="2" name="Slide Number Placeholder 1"/>
          <p:cNvSpPr>
            <a:spLocks noGrp="1"/>
          </p:cNvSpPr>
          <p:nvPr>
            <p:ph type="sldNum" sz="quarter" idx="12"/>
          </p:nvPr>
        </p:nvSpPr>
        <p:spPr/>
        <p:txBody>
          <a:bodyPr/>
          <a:lstStyle/>
          <a:p>
            <a:pPr>
              <a:defRPr/>
            </a:pPr>
            <a:fld id="{4C1DAD73-50E2-4D94-AED2-26E0CBD49193}" type="slidenum">
              <a:rPr lang="en-US" smtClean="0"/>
              <a:pPr>
                <a:defRPr/>
              </a:pPr>
              <a:t>2</a:t>
            </a:fld>
            <a:endParaRPr lang="en-US"/>
          </a:p>
        </p:txBody>
      </p:sp>
      <p:sp>
        <p:nvSpPr>
          <p:cNvPr id="3" name="Title 2"/>
          <p:cNvSpPr>
            <a:spLocks noGrp="1"/>
          </p:cNvSpPr>
          <p:nvPr>
            <p:ph type="ctrTitle"/>
          </p:nvPr>
        </p:nvSpPr>
        <p:spPr>
          <a:xfrm>
            <a:off x="533400" y="3592429"/>
            <a:ext cx="8001000" cy="1417721"/>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r>
              <a:rPr lang="en-US" sz="6000" b="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Pilgrimage Memories -5</a:t>
            </a:r>
            <a:br>
              <a:rPr lang="en-US" sz="6000" b="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en-US" sz="6000" b="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Vrindavan!</a:t>
            </a:r>
            <a:endParaRPr lang="en-US" sz="6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20</a:t>
            </a:fld>
            <a:endParaRPr lang="en-US"/>
          </a:p>
        </p:txBody>
      </p:sp>
      <p:pic>
        <p:nvPicPr>
          <p:cNvPr id="2050" name="Picture 2" descr="C:\Users\bkdasa\Desktop\103___12\IMG_0362.JPG"/>
          <p:cNvPicPr>
            <a:picLocks noChangeAspect="1" noChangeArrowheads="1"/>
          </p:cNvPicPr>
          <p:nvPr/>
        </p:nvPicPr>
        <p:blipFill>
          <a:blip r:embed="rId3" cstate="print"/>
          <a:srcRect/>
          <a:stretch>
            <a:fillRect/>
          </a:stretch>
        </p:blipFill>
        <p:spPr bwMode="auto">
          <a:xfrm>
            <a:off x="0" y="0"/>
            <a:ext cx="6858310" cy="5143499"/>
          </a:xfrm>
          <a:prstGeom prst="rect">
            <a:avLst/>
          </a:prstGeom>
          <a:noFill/>
        </p:spPr>
      </p:pic>
      <p:pic>
        <p:nvPicPr>
          <p:cNvPr id="2051" name="Picture 3" descr="C:\Users\bkdasa\Desktop\103___12\IMG_0363.JPG"/>
          <p:cNvPicPr>
            <a:picLocks noChangeAspect="1" noChangeArrowheads="1"/>
          </p:cNvPicPr>
          <p:nvPr/>
        </p:nvPicPr>
        <p:blipFill>
          <a:blip r:embed="rId4" cstate="print"/>
          <a:srcRect/>
          <a:stretch>
            <a:fillRect/>
          </a:stretch>
        </p:blipFill>
        <p:spPr bwMode="auto">
          <a:xfrm>
            <a:off x="5003613" y="0"/>
            <a:ext cx="4140387" cy="310515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21</a:t>
            </a:fld>
            <a:endParaRPr lang="en-US"/>
          </a:p>
        </p:txBody>
      </p:sp>
      <p:pic>
        <p:nvPicPr>
          <p:cNvPr id="1028" name="Picture 4" descr="http://bvml.org/SCM/deities/mahaprabhu4.jpg"/>
          <p:cNvPicPr>
            <a:picLocks noChangeAspect="1" noChangeArrowheads="1"/>
          </p:cNvPicPr>
          <p:nvPr/>
        </p:nvPicPr>
        <p:blipFill>
          <a:blip r:embed="rId3" cstate="print"/>
          <a:srcRect/>
          <a:stretch>
            <a:fillRect/>
          </a:stretch>
        </p:blipFill>
        <p:spPr bwMode="auto">
          <a:xfrm>
            <a:off x="0" y="0"/>
            <a:ext cx="6857998" cy="5143500"/>
          </a:xfrm>
          <a:prstGeom prst="rect">
            <a:avLst/>
          </a:prstGeom>
          <a:noFill/>
        </p:spPr>
      </p:pic>
      <p:pic>
        <p:nvPicPr>
          <p:cNvPr id="1026" name="Picture 2" descr="http://api.ning.com/files/W4*EG8VfLIWdUaBOjF9PnRsIgkKln8SYM88hsG0KcRatN7EdESqrDaA9Ptki393FaL74bfAVBin48Vagh9lTDurd0Fpw0GMy/Annadhan002.jpg?width=737&amp;height=552"/>
          <p:cNvPicPr>
            <a:picLocks noChangeAspect="1" noChangeArrowheads="1"/>
          </p:cNvPicPr>
          <p:nvPr/>
        </p:nvPicPr>
        <p:blipFill>
          <a:blip r:embed="rId4" cstate="print"/>
          <a:srcRect/>
          <a:stretch>
            <a:fillRect/>
          </a:stretch>
        </p:blipFill>
        <p:spPr bwMode="auto">
          <a:xfrm>
            <a:off x="4885839" y="0"/>
            <a:ext cx="4258161" cy="3189288"/>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22</a:t>
            </a:fld>
            <a:endParaRPr lang="en-US"/>
          </a:p>
        </p:txBody>
      </p:sp>
      <p:pic>
        <p:nvPicPr>
          <p:cNvPr id="3074" name="Picture 2" descr="C:\Users\bkdasa\Desktop\103___12\IMG_0356.JPG"/>
          <p:cNvPicPr>
            <a:picLocks noChangeAspect="1" noChangeArrowheads="1"/>
          </p:cNvPicPr>
          <p:nvPr/>
        </p:nvPicPr>
        <p:blipFill>
          <a:blip r:embed="rId3" cstate="print"/>
          <a:srcRect t="7037" b="14444"/>
          <a:stretch>
            <a:fillRect/>
          </a:stretch>
        </p:blipFill>
        <p:spPr bwMode="auto">
          <a:xfrm>
            <a:off x="0" y="0"/>
            <a:ext cx="9144000" cy="51435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23</a:t>
            </a:fld>
            <a:endParaRPr lang="en-US"/>
          </a:p>
        </p:txBody>
      </p:sp>
      <p:pic>
        <p:nvPicPr>
          <p:cNvPr id="4" name="Picture 2" descr="http://www.kksblog.com/wp-content/uploads/2013/03/gauranga.jpg"/>
          <p:cNvPicPr>
            <a:picLocks noChangeAspect="1" noChangeArrowheads="1"/>
          </p:cNvPicPr>
          <p:nvPr/>
        </p:nvPicPr>
        <p:blipFill>
          <a:blip r:embed="rId3" cstate="print"/>
          <a:srcRect/>
          <a:stretch>
            <a:fillRect/>
          </a:stretch>
        </p:blipFill>
        <p:spPr bwMode="auto">
          <a:xfrm>
            <a:off x="0" y="0"/>
            <a:ext cx="4613770" cy="5143500"/>
          </a:xfrm>
          <a:prstGeom prst="rect">
            <a:avLst/>
          </a:prstGeom>
          <a:noFill/>
        </p:spPr>
      </p:pic>
      <p:pic>
        <p:nvPicPr>
          <p:cNvPr id="54276" name="Picture 4" descr="http://srigaurangashram.in/images/SrilaGopalBhattaGosvami.jpg"/>
          <p:cNvPicPr>
            <a:picLocks noChangeAspect="1" noChangeArrowheads="1"/>
          </p:cNvPicPr>
          <p:nvPr/>
        </p:nvPicPr>
        <p:blipFill>
          <a:blip r:embed="rId4" cstate="print"/>
          <a:srcRect/>
          <a:stretch>
            <a:fillRect/>
          </a:stretch>
        </p:blipFill>
        <p:spPr bwMode="auto">
          <a:xfrm>
            <a:off x="5257801" y="0"/>
            <a:ext cx="3886200" cy="5211294"/>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24</a:t>
            </a:fld>
            <a:endParaRPr lang="en-US"/>
          </a:p>
        </p:txBody>
      </p:sp>
      <p:pic>
        <p:nvPicPr>
          <p:cNvPr id="56322" name="Picture 2" descr="http://www.krsna-art.com/images/pics/big/KA2_090.jpg"/>
          <p:cNvPicPr>
            <a:picLocks noChangeAspect="1" noChangeArrowheads="1"/>
          </p:cNvPicPr>
          <p:nvPr/>
        </p:nvPicPr>
        <p:blipFill>
          <a:blip r:embed="rId3" cstate="print"/>
          <a:srcRect/>
          <a:stretch>
            <a:fillRect/>
          </a:stretch>
        </p:blipFill>
        <p:spPr bwMode="auto">
          <a:xfrm>
            <a:off x="1" y="-1"/>
            <a:ext cx="3657599" cy="5143499"/>
          </a:xfrm>
          <a:prstGeom prst="rect">
            <a:avLst/>
          </a:prstGeom>
          <a:noFill/>
        </p:spPr>
      </p:pic>
      <p:pic>
        <p:nvPicPr>
          <p:cNvPr id="56324" name="Picture 4" descr="http://srigaurangashram.in/images/SrilaGopalBhattaGosvami.jpg"/>
          <p:cNvPicPr>
            <a:picLocks noChangeAspect="1" noChangeArrowheads="1"/>
          </p:cNvPicPr>
          <p:nvPr/>
        </p:nvPicPr>
        <p:blipFill>
          <a:blip r:embed="rId4" cstate="print"/>
          <a:srcRect/>
          <a:stretch>
            <a:fillRect/>
          </a:stretch>
        </p:blipFill>
        <p:spPr bwMode="auto">
          <a:xfrm>
            <a:off x="5334001" y="0"/>
            <a:ext cx="3810000" cy="5109112"/>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25</a:t>
            </a:fld>
            <a:endParaRPr lang="en-US"/>
          </a:p>
        </p:txBody>
      </p:sp>
      <p:sp>
        <p:nvSpPr>
          <p:cNvPr id="63490" name="AutoShape 2" descr="data:image/jpeg;base64,/9j/4AAQSkZJRgABAQAAAQABAAD/2wCEAAkGBxQTEhQUExQVFRUXFxcXGBcXFxgXFxgcFxwXGBccGhgcHCggGBwlHRQYITEhJSkrLi4uFx8zODMsNygtLisBCgoKDg0OGxAQGywkHyQsLCwsLCwsLCwsLCwsLCwsLCwsLCwsLCwsLCwsLCwsLCwsLCwsLCwsLCwsLCwsLCwsLP/AABEIAQMAwgMBIgACEQEDEQH/xAAbAAABBQEBAAAAAAAAAAAAAAAEAAECAwUGB//EAD4QAAEDAgQEAwcCAwcEAwAAAAEAAhEDIQQSMUEFUWFxIoGRBhMyobHB8ELRUnLhFCNigqKy8RUzksJDU3P/xAAZAQADAQEBAAAAAAAAAAAAAAABAgMEBQD/xAAoEQACAgEEAgMAAgIDAAAAAAAAAQIRAwQSITETQSIyUQUUYXFCUpH/2gAMAwEAAhEDEQA/AMAPBpt0sY68x9wqnulyuwlDMHNzdhoJ/Leai9kFLxZ5W0O4qOZJxUQboUO2SKgAmLk4KaibZJwTZlMKBXgjgyE0J2CyeEAjNCfMmKi8wF5hQ/v1B9VCe8uVMOSNjqJCobg91EvsD1TVTcef0VWa8dUQPsvdUKZr5Cg5Kk1A8xwpNkJgnciChxUKtbieaGlRqFMhJGoBKf3aGoVI3iB6ollVMpCuJUaJ6JK/MkmFpEsNulV1KWE+6VT4ipvsuvqMQqHq5yg8IoSRSptUQk0pidhIKgUmlMhRXsm3RPKgHQFXVrpW0OiVWpCDq1SendKs/c/8JsNg6lb4RDf4jp/VJKaStjRi26QO+OfVT/zLSHsu7d9+gVFf2eqNEtdPcQpLPjfsr/XyJdALpBF5UKjrjuq6jnMdDgQbq1xDo+qsnwZ2WEp2FDNJmCiWExdeGJEpnFRLlHNK8AkVFxSvyUXzyREaCJVjHqgOUg9eCFCuUkP7zqkmBwa2GFvNJ4uVdhriep00VdQeI+SHspXBAqFXlyVuUb7KGIvcQeo6IpiyRQQmaExSBTEixQqP2T7KkuU5MtBeyJcqg+/ZJziqCYalHNLhWB9/UP8AA2569F2tHDBsACBAjpH/ACFzfsljabKZDjBLtYNhAC6d+KGQPkQDM7Qfwei5mocpSr0bsKUYqvZJtIXlV1qAKyP+ruefCQxp0tLiOcHRGYfEH+Ke8LO4NF1fZi8c4e1zTOouDuFyAMGDsV6DxK9raXJMALgOJUSysWu6EEaEbELoaSdxpmPWQ6kE1G5hI1Cem6VHCmyTGw4rYZCwhKmNU5CemvAaHhIhSITQvHiBCYJyE4CIpTH5ZJTSRoU6HBfD5lVVyQSQiMGPD5lBYuc8HfluEF9isuIIdgJ+qu9z3VLDcBupjXX1Voq7H+iLBGgepTjRQa0oh7YVaZPgRpWVVgYQb3m60qjZCzHsuptclV0MLqT2jLorRTGp3kDuosb4YS2eoO4Li8rHiS3xA2aTM9p5Lawr5oVKLhcVM1xBALdD/mkx1XO+z9RorBrvhf4ex/Sft5reqUxSc8QQCBECZiZ+yxZ+JP8AWdDTfKKv0A06FVrtAGkySGuc7oBoFtcPoEeKpc7AxYeVpT4KqdxlBiBM35+aNWaeRvgvsMri2kxeR+fNcf7UVQa7Bu1gnuSTHzC7jEtv2mZ5RK85ec73POrjPqtOjjfP4ZNZKko/pfhipZvFpyTYeyfP4j+aLcYSwOPJSZvM/n/CdqmieaLqMEKNSnyT03wUXlm4VIqxJNpmY4FRK1atFDuprziGzOvyPokjsqSWz2028CfCe/7LOxUyBpG0zB5IzCPAae6Fqu8RkX+i8l8hptbEMS4ZYiTzjVXj7act/uoA6due9vRSaw7Cf6a+i8zyVE/dwB2VDwrW1SFTVdK8gyquCBchaoV9RVwmaJpsqceam23YqyJ2UHdVKSLRdg2IpwZC6Ph3FffsDHvLardCP1x3GqwjfX1Q1RsKOTGpqmUx5Hjdo6/CU3BwfUabaFxm+xjQeiLqY0DdZfCsW+tTa1zwL5ettFq4TDU2eI3MAyT++i504NS5OopqStFWOBGHrVDYlhgd7et159Q0812/tBxZjqT6bPESCDGg1uT5Lj6IAElbdJFqLs5urdzQ7yAhqJTVnyU7NAtiMvYbTNlZKDbURDKiAbLS6yJwVTZAuf0U8NVhwPUJ4MnM3cqg6irWXuphq0VYl0AnD/kJIzKkl2h3jUqjWiwv90A7Xr+fNauAa0MdYZgSCd4tCyq/xHoVCL5ZomvimTGmn5+BXUm2Avy37lVMcI1/PunzISPRSXYqpVWysxLwbiyqmwRQJLkUKMJy5MDujZ6iTG3VYpOeS2m0vPT99FrcD4UapD32ZsNC7+i6xtQRDQ0AWsALDssWfUKDpcs1YtO5K2cVT9msQdcjR1dMegP1QeG4W6pULGunJJmIBy25zcz6LusdiIY4mwAXI4RxbOUwTd0dDfTYE67qMc85Jss9PFNAOIw1RnxU7gahp208TO6WQknwReIyVXbuAibRB36LqMLjcwAfqLE7HefSPVElzY8N+kJHqJLhop/XX6cdicPUyZnDK20ZgBc8mN03N72VzOFuqYXMxvi95mbzy5SHAHyYfNF8UqGrWbS0Atbrd3mBA/zFdRSwwY1rYiBPm6D/ALQ0eSp55Rin7IvBGTZ5edYNiNipkru+KcDpVpnwv2cOfVcVxfhlXDuAqtMH4X6tdHX7LTizxyf7M2TE4FLWgqVNtyqGvVtJ9yrkQrKIU2sGqgHWRmEpZg4dEYrk86CuH1f0+iMIWPRJa4dDC2M1loxv0QycFfmko+SS0ELNAUwSXj4XNHqsHEfGe6KGLc1tiIBHhPWfpB9UESc3OSubBUdDJNSSRICZGkfmqtJlgPhscsDU2mTf5qlry0yDBn8+ibNI+Wn5zT2IkyUzoUxUn1CYkzAgdBM7aqsuS2USEUdwbh/v3y4f3bT/AOR5IXAYR1eq2kzUySRs0XJ/NyF6Bw/ANo0w0WDbfnVZtRm2Kl2WwY1J2+kQIyt0QGDJId/Mf2RPEa/olwyn/ds639ZP3XLl+nTXxRn8SBIa0/qcZ8muP1WOwWGW1s7e4s5vY/utziX/AHafZ3rBWOwQDNyyr8na/JxVcb+B5q+SqjWLbtG0wf4bZm/5Tp5rcpVopOdEDKTPTVZbMNGpmHEjs4XHzPqqsRXy4eqw8wwdnGOXI/JepSYJfFWN7JYb3lV1Vw7k67vftygeQC6Z5JJdzM/dZvsrTy4Vp/8AsPynMf8A0Wi9phHK7kRhwhhUBJBUa+HD2FjmhzTq0/bkUNUs9nUwtFlipPh2h3yjzb2i4McK8QSab/hJ25tPVZ2GcvTvaHh4r0Hs3gub0c24/ZeW0DIXV02XyQ57Ry8+PZLjo0WGyMoV8unRZjNFfQbLgFqS5IWaeJbcO5rRp1LeSzcXENHVHsaFrhGmyEnaJSkllHL5pKhLkz6dQ5fCJ0kxMTp21Q7n89UR/aG6nQg6idwYnpbSPJUnK4WkHvM78lzjX2TIBEgXA2lRabJ6Zsbc+yqdKSy6rsk9yqfUjuol5XR+x/BDUeK9QeBp8AO5G/YJMmRY47mNCLm6Rr+yvCnUKZqPEPfc9G7N+5RmJxczqiOJ44DwtNt4WHWxjGgknS8D4jyAG5XIlOWSVnWx4oxiQ4nigxmZx105nkFb7P4lz6YcSMsZYm4LbH6fNc5VwuJxVUO924DRoPha0eevdbnC/ZurSBFSplBM5W9rmT+ytKMIwpvkl5JSn1wPxfEAFpH6XA/Y/JVZZqnk9oP/AI/0PyWo3BMaLCTzNz6rNxoAjL8QMj9uySDT4Rawp1GIXOcdsXDmQ70a/wDYLpcFiw7wkQ4aj7jmEJxrhYqi3xXg7XG6XC9k/key3KDRo4H+7w1O0wCY8mD7IqnXD2AxE7LMp4wBtNkwWs8U2uSSfSQJ6KdTGxqQqSi3IkkttjYlwDm9HAetvui9Z5gT+eq5vF8TGdgNhnaBzJkLpKUB4n4TY+dv6+SWcaqwJ9hpbEg7FePFsOe3k4j0K9dDpk8z915NjWxXqjlUcPmVr0PcjHq+kTAsrsLU8Y81CmRuq6Y8fZdJcOzAzTfUlwC02OWNhz4pR7aiqpg2oN94OaSFFZJe8gNqAqlUuADotptY3jlElLBYssNom+txcQREb8+qc5bx0n89EPlkTv8ANZrHaNBz6ZpgCfeZpPIg+fONuaFqFRoMv62v+f8ACsNwkfZWPQb7N8NGIqwf+2yC/wCzfP6Su9qH9LBAFgNAuY9ibUKpGpqAfK33W976N1ytXNym1+HX0mOsaZB3CgSTUeewsP3ReGwVJg8LR3QdXEoevxANEucGjmSsqUpcGhxrls2XvgTt0WbjMWNSVz/EPaZsRTl556N/queZxF769MvdbNp+kTbTzWvHpZtW+DNPUQi6jydg/GOdZthzWf7Py97y4k2G3V2llp0qEgE2+t1l+zYitWb372e4JIy+EkPOlKNGpjcIJsYIuCqeGcRbUEzfcI3ijopVDyY4/IrA4NRHujB8WcmY0AAAAO83J2Ph5L0EnBt+gub3qK9m9XwbagnceqzcSw02kubIA1aP/XVX4XG3g2I15HqOi1mBrwgpNcMMk49HlWKxrn1M5tBBA2aAZhek1qkwegPqheI+zdKrq253bY/1UajXsMG40kCCItcK2XJHIlXoz4Mcoye59m5gRMQvKccZxFb/APR/+4r1HhVaG5tQJPovJhUzOc7+Jxd6mfuraFfYza3tIMa2yhCnSdZMukjnsuoaq9xjdBNcdFbnsnoCLhVKSqaTASRAFOox15xf8/oq6b8pPy+RRGIBaS0jxAwe4NxI/LIWpVmx58vus9fo9r0WCpBMRf8ALcu6niAZOo0set9EFUeOavZVkHxAQCY22sEHFdjQk+gvh+JqUTNJ0E68j3B1WjW9oq5GlOf5f6rGw1Zrp8QBnefsEn5tdlCeOMnyjbjyNR+LLsRxeudXR/KAFkV6pcZcS49TKJqVLboF7hKpGCXSJzk32x3OVeci41Fx5KTnXSTkj1DBOzUWOH62g+oBWAaooY0l/hY683gAgSYjQFrpO09Vu8PYaeHoNcDIYzzECD6XU8XgKdaA9s6Q4WIuLBwuNFxk1GbT6Z1uXFNGJx3jNN1PJTdmLokgGAJuJtJNhb+JaGAwJZSaD8Ru7ublHD2eoUnjKC5zRMuMkE6CNAQGgW3lWV4AXsjSWyIMTbe5mPi8HI5EaEahD4LjAa/3TnDPY9HD97LW1BtzXnPtO0iuTcS0H6j7Kmnh5G4sOpzbI3R6nh8QHdCrnUea8p4V7SVqJAJFRvJ2vkV1mA9sqLhdz6Z5OEj1RnpJx6VkIaiEvdGjx6qKGFrvbHiblb/M85fvK82oNgQt32m402sGUqbpptJc50EZnHl0F/VY1Fu63abG4Q59mPU5FOfBcRCZ2iZ5tqqi5bImVsm03VgcqQrWhOhAkJKAckiCzexFTM41HGXu+MxEkADNbUmL9e6Ge4ckxKrDlhfPZ0YxSVIk4Dko+4adh6JOKgaoCRtlEohVPDtAsAk6g1XUMDWcARTd0ktE+pCm7h1UXeMg5kT9LKbf+Sq210ZlfDNQrsCzr6lbZ4bOr/QfQ6eSenwphkFzp/TeATyPIplMRxT9GE/BMjcdZ/PwojBcBdUJjM1oEkkc9IHMromcNogtLGkuDHOhxJ8QtBk7fcLXyhxJbAa4ggnQQCMruSDySB44/hmYTHZaVKlULsrWtFN8g2AiHCwJEEaj5LVwuMY285jYiQA0HmRmObtYd1mVMO6lIIlk3ETlJ1kfqabFOyhRcbBnZucfIBRlDdyuysciSprgOw1Yh73F+bMbAnQ7+ZOqqxWJBUMRw5kWY1p/leCezhog6tJjbZavbPb11U3gb9jrPBeggcUNMWPi2GpPluuM9pm1q9Q1soM+HwgXLZJMDXy5Lqf+mmxfFJjv0i9R/TdzvoptoF7iWtAaxpaxpIDGT8T3u0mJsJ19dWHHs5M2efk9HmYY7WCpCRsfQrpsdwzM6o+kZaHAaQHE6kcgTJ81TVwT2Hx03DyDp56ErVvMnjMNlQoxpgBaVAibiO4j6hEHKdkN/wDg94r9mG9yqDrrofdt5BN/ZGk/CPRMsoPAzBBKvpla5wDeXopjAN5fVVWRCSwyMr0SWt/YGpJ/LAn4pkqrVUWo2uEHXB/budFhuzo1QzGOecrRPPkB1K3sBwzI2XM1/WBmP+oEjy9Fo8I4WKbJI6k7k80TXxVTRgAHUSufl1L3VHo3Q08a57MYinNiAeY+7fzupDEH4ZcOVw5p7cwmxlJ7tcpP8sfMFU0veZcppg+Y9Qdp5KsMsWuWJPBJP48kqovbXduzu3I9FW9tty35t78x9FU7DVZsLdSCel0pqD4mGeYj5ibqinD00TeLIvTLWucDfyd9DP30KLp03m7QZ5tm/pI+SAw9V5kMDrXPhOUdT/D3R1Kk4gEhgneQInmLX6KqVkG0uyTMc5lnCQOe3lqE1Z9MnMHZJF8pF+82+Svfhnm4IMc5PXqRa9ihK9PIfE1w5FoD2nsbFe2A8gQC03ALhzdYfID5SpF8b5exaz5nxfJCiqIBcXR1hnlJMpOrtGga0dZg/d3yRUaA3YSawAJPinWCRPR1V146BCVxUrw2P7saNaMrLeUu7wlVxLTqcxGxgAf5dB8ymfXB+Ik9CcrfndyYWy91KMozNAbcMaM1+ZA1PUnySNdoMhhe871Hj/aPoo+8B0I7MYT9VItdEAVf9Lf6o7Qbkimvhy8TULR0gNHzuUHX4MNRmbO5sD2Gq2MPSI8UZesBz/8AycbeSmazRfJVcefhbPnJJSN0eXJyuJwVRmgLh2IP9VZgnB0jQ8jqur8QkuFOiD/mqH1ugsXhKLiAfe59ZAAI66SPPVG/0eKa65M5uEm6ubg+RUs/uyA45gdy0tcO40I6haDW7JfkivDAP7AUlqwmT2Toxa46IatTkcuq06tEIKu4LMp2bfHZ0HB+MMq08ryGvb8Q7b9keys0rg6rdHNJDhuPz5KxnHXtEuAMECRrvseyhk0rbuAY5Yx4kdu5jeiXuGrlsL7Ws0MzsMpk+iWO4jWqggf3TDsD4j3O3kof15J/Lgnl1mPGruzS4pxOhSMTmd/C25HfYeZWBiuPVHkNpU2tkgDMcx/YIY4YDQQtj2S4Xne+oRZgIbMfER15D6rVjw416swrXZckqTo18FhyKbXOhxt0LjBDvDIibFpOxB7W06IzFp+AEgkaOMmRHIGYnQk81Zg3lz2w1oAcANTAHNueBoR53FwhcBIDm5tSTOaNzutcntjwCPylycpx32ie6oW0D7tjSQHC73wbkuMwJmAPusZ1d5EGo89yT+aqfEsKaVRzHczB2InVD5lWLtE32EYXiL6Ztld/O0H52K7TgGJw+MaQaWSrPigyBJAEO1AP1nsuDc4broPYdhNSo6S1sBkxMmcxiLyAJt9YRpPsXczYxHAIzZHkEXa1wuZ2DtjqPJZFF1QnwsuLGYLp5X0Xc4SM5EB3wzGjc0kDU7GfNcVxPjJdUqCm0tcHubnkXgkRljRTlavaOpxSuYSxleI07uP2Cc4SudXN/wBR+pQlKtXOtQj0/ZXNr1h/8p9B+yzPJk/7L/wP9vTr/iy0YHEbVI7NhQqUsS39YnnfN5OMkeSnS4jXGrmnu39itHB8YkgVWhs2Dm3HmDol8mZe0y0NRppuqozKVSqNWHMdX/F6fnqtvh9ADUQTczr1J6rS9y3oqqjA3QyozyznwzXBRj0B+0WGBoPLdhP7/KVTQ6qHGsYBS92D4qkQOTdyp0YEbrZhTUFZGX2YSCknkc/mkqiADwqKlAclN7o0UmkkLBZ0UZmIozoFmPaZLQJc4ERaPPlGoPMLfxTgxuY67DmdghsNh4lzvidc29B0CrHJSs5+tyqHC7BsBw8U76u3P7cgiZVsFTFMFTk75ZyHywMUC50DU2C6jhuJo0GikXtB1MuGpuZWA+jycQehQzuHje6MZxXZaGRY+lydearXPBa8wbSDa5cToOcbqgsE5hYP+LuYiAZ6jymLhc5gppPD2EiDcDcb2XUBrH3t4pAfLmzLhE6C8jraNlphKM48Fo5FJ8FGN4MyqPGZ7x+yxa3sM03bmAOgm5+sBD8Sr4pjy33zoBkFtp2vG4iI6IB9au4kmtVk/wCN32NvJKml7DLPH2jSf7FsaZJLgNZJHl1XQYWi2jTY1uVrb3FosCTpzMW3uucwWKxJLWOquLJALTluNxmIn/ldHjMSKdIvLhaQCNPh0Ikz5AzA0utGLnm7JPJGS4LWYs0mVC8yRmPS20fsuIwVP9RF3EuPdxkoirx6pWYWVGAktygtOmwkHXTVWURyUM8vRmz5E0kiUJAJ1IKCIES1NFr3UwEzimQGOeOHDgNeSQfhMTMbdwg8V7RvqWYC3/EdfIIjHUM9J4OzSR0IuCsXC01qxY4Nbq5Opg1OTJHa/Qdw1suzOknmbknuujw7j/DyWXgKQWzQt+Si3bNiVRL78klaHpk20nZmvpKFSu1gkmB+WHNRxbgefk4j6LP/ALEM2YuJ76jty7gLmpJ9nQm5r6IHxnEQHS4Fzv00x+kHdx2JWZiuNVs1zkGwDR95W+cAwCwjt9+ayeLcLc4NyDNBvEAwtGOcLowZNHLmcnbL+F8ZD/C+Gu2I0d+x6LXC5L+ykQ1wIOlxBW5wrHHN7t+v6Xcxt5pcuNdxMksDS3GkAoPKsd0VUFZyDVECFocGxGR2UxBIIB0m2adNhOuwQbgoBxmdxEdOqbHLZKwKVM1+LUhUpF7ZLgJExtJItpvYWjzK5tlQRouqwuKa4AEw+IJ5Xkkc7NFysx+BaS4lsjUwbDSbTcanXRbZ4t/KHmlLks4JSt7wiSTlaCNQY8QGt5OxBEXQPtBiZHuWmRuYItJLQJFhlcPmtrF1fdN2Ga4A6TpfQZyI6wub9y4kudqbn82RnJY47UTk6VAlOl0hGUiFLKBqgqmIY0F7tBZo19BzJt5LLW4io2HHEM/iHqp06zToQfMH7rnD7QP/AEsaB/iJP7K6l7QtNqrB3HiHpqPmq+CSQzwyOgJUULS928Bzbg7gn8HZSwlXVpNwSJS7aJNNBtceB0cj9CqsLgQNRCte4Fh7FajGSJjqntpHQ/jl9gNjIsIKMwxlVOHZE4eAqQZ0J9BIjkElTmTqu4jyZmQ3lN7lM3EA6/JXtqBcls66KhTRNGj0CgXK2g9TbCy12HB1A81j8a4MHNzUxFRt29Y2W2XKLihGbi7QkoqSpmBgMUXsDo6EciNR6q8VlHHYc03kj4XmeztPnCGr18oklaO+UcHUY/HKgxzwh34gDz2CAzONycjebtT2CMwuFfqxjr/qf4Z+Ux5I1SIQx5Mn1RJoOpJbyAU34moRGYEHctvuPLXVWHhbz8VQD+Vv3dP0UXcGZu6o7u8j5NhNHNsVJmqGgy/6BsTVfOZzwf5pHzkwgn8XAsMk9HB30WqODUAZ900nqMx9Si6NFos1ob2ACDyp81ZWP8b+s57O9+lN7u4LG+ZIk+QVdXg9SoQapMDRrAQ0fuuoeLalDkkblGOV+uDVj0WOBwWLwoa9wLYgmxG22qfD4MPcGi2p52H4F3jpOt+6djY0aPIBX/s8CvSK+zkKODq0DmYQ8btFpHZG4fEtLpGjrwbEH9Q8jfzXRF4OoHog8Xw6nUMthrucCD3G/fVeWW/sQz6FSVx7FTWxg64LG9BHpZc2/C1qcmzh/hk/6TceUozhOOGYNdYO57H9jp6JttrgzadSwzqa7NhzgVOiRzUa1IclBrEE0dCQX6JKvKUk+4lZnBWtCSS5vo6hJm6vpp0kkgovGiQTpJGeBuJCaVSdmE+YEj5rmHmapn9NNzhyBGhSSWjB0cn+R7ib/AqDTTZUIBe5slxudNp07BHuKSSi3cmdDEkoKvwYlUu0/OqdJFjlNYwqw5JJEJaT9FXv6pJJogEVFpSSTroDHIUC3VJJOhWNF/zmg+LUW5c0Cfr3G6SStAz5knF2DcMx9QvylxIA3gn11W+Ckkr5V8iOP6EpSSSQP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 name="Picture 2" descr="http://www.kksblog.com/wp-content/uploads/2013/03/gauranga.jpg"/>
          <p:cNvPicPr>
            <a:picLocks noChangeAspect="1" noChangeArrowheads="1"/>
          </p:cNvPicPr>
          <p:nvPr/>
        </p:nvPicPr>
        <p:blipFill>
          <a:blip r:embed="rId3" cstate="print"/>
          <a:srcRect/>
          <a:stretch>
            <a:fillRect/>
          </a:stretch>
        </p:blipFill>
        <p:spPr bwMode="auto">
          <a:xfrm>
            <a:off x="0" y="0"/>
            <a:ext cx="4613770" cy="5143500"/>
          </a:xfrm>
          <a:prstGeom prst="rect">
            <a:avLst/>
          </a:prstGeom>
          <a:noFill/>
        </p:spPr>
      </p:pic>
      <p:pic>
        <p:nvPicPr>
          <p:cNvPr id="6" name="Picture 4" descr="http://srigaurangashram.in/images/SrilaGopalBhattaGosvami.jpg"/>
          <p:cNvPicPr>
            <a:picLocks noChangeAspect="1" noChangeArrowheads="1"/>
          </p:cNvPicPr>
          <p:nvPr/>
        </p:nvPicPr>
        <p:blipFill>
          <a:blip r:embed="rId4" cstate="print"/>
          <a:srcRect/>
          <a:stretch>
            <a:fillRect/>
          </a:stretch>
        </p:blipFill>
        <p:spPr bwMode="auto">
          <a:xfrm>
            <a:off x="5334001" y="0"/>
            <a:ext cx="3810000" cy="5109112"/>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26</a:t>
            </a:fld>
            <a:endParaRPr lang="en-US"/>
          </a:p>
        </p:txBody>
      </p:sp>
      <p:pic>
        <p:nvPicPr>
          <p:cNvPr id="61442" name="Picture 2" descr="http://www.coreadventurenepal.com/wp-content/uploads/2013/12/Kaligandaki.jpg"/>
          <p:cNvPicPr>
            <a:picLocks noChangeAspect="1" noChangeArrowheads="1"/>
          </p:cNvPicPr>
          <p:nvPr/>
        </p:nvPicPr>
        <p:blipFill>
          <a:blip r:embed="rId3" cstate="print"/>
          <a:srcRect r="21574" b="21852"/>
          <a:stretch>
            <a:fillRect/>
          </a:stretch>
        </p:blipFill>
        <p:spPr bwMode="auto">
          <a:xfrm>
            <a:off x="0" y="0"/>
            <a:ext cx="9144000" cy="5143500"/>
          </a:xfrm>
          <a:prstGeom prst="rect">
            <a:avLst/>
          </a:prstGeom>
          <a:noFill/>
        </p:spPr>
      </p:pic>
      <p:sp>
        <p:nvSpPr>
          <p:cNvPr id="4" name="TextBox 3"/>
          <p:cNvSpPr txBox="1"/>
          <p:nvPr/>
        </p:nvSpPr>
        <p:spPr>
          <a:xfrm>
            <a:off x="5410200" y="361950"/>
            <a:ext cx="3163045" cy="523220"/>
          </a:xfrm>
          <a:prstGeom prst="rect">
            <a:avLst/>
          </a:prstGeom>
          <a:noFill/>
        </p:spPr>
        <p:txBody>
          <a:bodyPr wrap="none" rtlCol="0">
            <a:spAutoFit/>
          </a:bodyPr>
          <a:lstStyle/>
          <a:p>
            <a:r>
              <a:rPr lang="en-US" sz="2800" smtClean="0">
                <a:solidFill>
                  <a:srgbClr val="FFFF00"/>
                </a:solidFill>
              </a:rPr>
              <a:t>Kali Gandaki River</a:t>
            </a:r>
            <a:endParaRPr lang="en-US" sz="2800">
              <a:solidFill>
                <a:srgbClr val="FFFF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27</a:t>
            </a:fld>
            <a:endParaRPr lang="en-US"/>
          </a:p>
        </p:txBody>
      </p:sp>
      <p:pic>
        <p:nvPicPr>
          <p:cNvPr id="60418" name="Picture 2" descr="http://www.muktinathyatra.com/uploads/general_imagesimage/searching%20saligram%20in%20the%20bank%20of%20Kaligandaki%20River.jpg"/>
          <p:cNvPicPr>
            <a:picLocks noChangeAspect="1" noChangeArrowheads="1"/>
          </p:cNvPicPr>
          <p:nvPr/>
        </p:nvPicPr>
        <p:blipFill>
          <a:blip r:embed="rId3" cstate="print"/>
          <a:srcRect b="5556"/>
          <a:stretch>
            <a:fillRect/>
          </a:stretch>
        </p:blipFill>
        <p:spPr bwMode="auto">
          <a:xfrm>
            <a:off x="0" y="0"/>
            <a:ext cx="9144000" cy="51435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28</a:t>
            </a:fld>
            <a:endParaRPr lang="en-US"/>
          </a:p>
        </p:txBody>
      </p:sp>
      <p:pic>
        <p:nvPicPr>
          <p:cNvPr id="59394" name="Picture 2" descr="http://photos.wikimapia.org/p/00/03/90/51/45_big.jpg"/>
          <p:cNvPicPr>
            <a:picLocks noChangeAspect="1" noChangeArrowheads="1"/>
          </p:cNvPicPr>
          <p:nvPr/>
        </p:nvPicPr>
        <p:blipFill>
          <a:blip r:embed="rId3" cstate="print"/>
          <a:srcRect b="11481"/>
          <a:stretch>
            <a:fillRect/>
          </a:stretch>
        </p:blipFill>
        <p:spPr bwMode="auto">
          <a:xfrm>
            <a:off x="0" y="0"/>
            <a:ext cx="9144000" cy="5143500"/>
          </a:xfrm>
          <a:prstGeom prst="rect">
            <a:avLst/>
          </a:prstGeom>
          <a:noFill/>
        </p:spPr>
      </p:pic>
      <p:pic>
        <p:nvPicPr>
          <p:cNvPr id="59396" name="Picture 4" descr="http://2.imimg.com/data2/AL/GQ/MY-3057798/shaligram-250x250.jpg"/>
          <p:cNvPicPr>
            <a:picLocks noChangeAspect="1" noChangeArrowheads="1"/>
          </p:cNvPicPr>
          <p:nvPr/>
        </p:nvPicPr>
        <p:blipFill>
          <a:blip r:embed="rId4" cstate="print"/>
          <a:srcRect/>
          <a:stretch>
            <a:fillRect/>
          </a:stretch>
        </p:blipFill>
        <p:spPr bwMode="auto">
          <a:xfrm>
            <a:off x="6248400" y="285750"/>
            <a:ext cx="2381250" cy="2381250"/>
          </a:xfrm>
          <a:prstGeom prst="rect">
            <a:avLst/>
          </a:prstGeom>
          <a:noFill/>
          <a:effectLst>
            <a:softEdge rad="317500"/>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29</a:t>
            </a:fld>
            <a:endParaRPr lang="en-US"/>
          </a:p>
        </p:txBody>
      </p:sp>
      <p:sp>
        <p:nvSpPr>
          <p:cNvPr id="58370" name="AutoShape 2" descr="data:image/jpeg;base64,/9j/4AAQSkZJRgABAQAAAQABAAD/2wCEAAkGBxQSEhUUExQVFRUXFRcXFxgWGRQdFxcUGhQXFxgYGBcYHCggGBolHRgUITEhKCkrLi4uGB8zODMsNyguLiwBCgoKDg0OGxAQGywkHyQsLCwsLCwsLCwsLCwsLCwsLCwsLCwsLCwsLDcsLCwsLCwsLCwsLC4sLCwsLCwvLDAsN//AABEIAMQA8AMBIgACEQEDEQH/xAAcAAACAwEBAQEAAAAAAAAAAAAFBgADBAIHAQj/xABAEAACAQMCAwYEBAQDCAIDAAABAhEAAyEEEgUxQQYTIlFhcRQygZFCocHRB1Kx8CNy4RUzU2KCktLxQ7IWk6P/xAAaAQADAQEBAQAAAAAAAAAAAAAAAQIDBAUG/8QALhEAAgIBAwMCBQQCAwAAAAAAAAECEQMEITESE0EUUUJhgZGhBVKx8CIyM0Nx/9oADAMBAAIRAxEAPwAJ2e4ZCWHFlWUrca67W2a4GBfbsEZEBYjBkzmimg7KpbB8VwhlZMqCwB27Yxh8ETy9uqzo0bozDyhmgfQH+/rRrS2T5t92/evpdXodTKUnHP0p/K/Nrlv8UvkaxnFeDfb7NoQYN2R0YDJ2hjB2+u2fMHBolf4KjsBlQsDCwCpLwZjLYXp1rHp9OfM/c/vRC1pT5n7n964Mmm1jkpPUbrjb3K7kKrp/JntcKVCh2MwDS4YdO7DEAgZHMT5j1rRZ4Kkpz8JXmD4z3hJJB6bQoj8+lak0p8z9zVw0nv8AnWOTT6qX/e/tyCyQXwgxODLzyd2IYctw+bHKGI+ld2+GJ88EQpgBefhYSQR8xwelEfhPf86nwn95qHptU1vnf2F3IftBh4CkwC/OJIERJyMZwPzFcW+DBgoI2wXDGIJEjb+tFvhPf86nwfv+da9Gsr/m/HAdcPYE/wCw1AyXGCcAHInH2z9Yrr/ZIDEbZG0wSCYO7mR+LEciD5UU+D9/zqfCe/51Lxat2pZrv5f3+Q64ftMI4Sveb8wGBAIEYbOI5QBVB4KoWTv+X8IESFz05kgZ9fTJU6P3/Oqru0c3Aj1/1rNafWRa6c/y48D7mP8AaYf9gpMFn5xIAOMc8etDToCOYg0Vua+wvO6PuaxXO0OlH4yfYH9a7tJLUYm+7k6volRE3F8KjP8ABVPgas//ACPT9N32H712naDTn+b7D967vUmZR8DU+ConY4hYbk4HvW61aRvlZT7EUepAXvgqnwVMvwVfPg6PUgLfwNfPgaZvg6nwdHqQFg6Kq30VNJ0dUvo6pakAE3C7bKoBVG2hiSWP4isRMCZXPoaqTs4Nw3XAR4iVCsHgbR54MutHnVxyJA9h+1Yb73P5z9l/avP6dfdY8tLfl3+XC19zXqh5X9+4uWeE2ntqcbyrpG8ibyeItGYGyJGQCRQ/ivZruke4b9shMRtKsXkjaFJn+XP/ADj1pg1Wqvf8Q/Zf1FCdTxG+OV1h9E/8a78MP1BT6o5F0+zbf5cHX0E3B+DvRWaPaOxQ7QW6YtFaro1GQzNOm09ErOmr7pLVFLFmvJy5dwMyaarl0tELdmr1s1yyygC/hanw1Fu4ri8qoCzEKo6kxUd0AZ8LVWpVLa7nYIo6sQB+dAe0HbpUldOu4/zty+i9fcn6V5txnj1y603HLH1P9B0HtR3qBHonEO12nt4QG4fsP3pb1nbm4fl2r7D96R7d9rjBF5kwJIj6k4FXXraqYBW4dgLGRtViSAFz4iMVHfZXSgzd4/evMEDMxMwJ6ASSfIDqelB73EyeZNUPxO5bDW1lAw23ApMMAIg+mTjr1rNazJ6RSea/JSVHd7VE5AMVZorylodXIIwLe3du6HIMjnirtMqGS5Py49/Wenrmu2RTCpE/jKmSJMqADy/1o7hTkcISBzJI5wMfcc6+pq451wugYEbSQTjOBnzM8q+3dMQCCRuBggGQeeQRgj16yKO4yLTL7eqHtW61cbBVp9jQXuyDRHh+qe0G7s4cQynIYAH5gcGJMU+6xbB/Rdob1n8RjybI/OmfhvbG28C4u0+a5H2rzFbzec1a16MTTWclo9w0dy3dE22De3P6itHwteHabXshwSD0in/sp2wYkJdO7pnn96pZhN0N7aaqX0tGbQDruXIP9/euLlmrjlHYvXtNQzU6eme/ZoXqrVdePKApayxQHW2abtbbpe19uvVwTA0aBaZNClL/AA8Uy6AVz6lgGNIlFrFusGkFFrC14+WQF1tKvW3X22tY+PcWXS2i7RP4R5n9q43ICnjvGbelSWyx5L+p9K8f7UdrHvHxNPOAOS+woZ2k7RNecknLHmf0pU1Nwkn0mZrNzElfJdrOJk4nnWZrbMwGWLZEAknzwM18t37hXukkh3U7VElnEqkCJJ8RAA8654ZxW9YZu5uOhYQxQwSoMgYzzH5Vn1M1SGHh/Zq+8L8PqVkkNut7FgLuDNcuRI3fh2wAZnNDeM8LOn7tHKl2BuFkLFQpgKoJAVohjKz80dKq0+o+JF3vbjtcwbQe5/hAzLs++ZmFxGepxFU63i93U3A92JVAqhQFVVHIADlU229xrYLcI0xupeIJ7xU3c57xM954TkkCTP7VVw8LJAGT5cv/AFV3C7ILKu5ijLDj5DBiQG8XKBn8q19n9KLlvfkt8pMeIkenT/35VorIlOkzVY4aDu67RJ2sMHlHlkwKq0tg79xHysBH5mfPn/WjvwqoiqUGTLKogRJ27iJmJP3qzRcPIwPqT18zitFZi57Ge1w8PJYR9DB/asOo4IVMKJHtyp3taIhQOVd3dIADirox7rR57d4ZtzHKuL/CmNg31IKh+7uKJ3W2IBUnzVvFnpFMPFs8oHSar0hvpZu91m3eTZdTbuDESNwMjawmQazltwaxk3uI6PnJxV7oIBVwxMyvIrHr1n9KKcM7Ni7cNq8/clpCMwmbpHhRh0BOJBpf4jwi9ZuXLZEPbMOuTBmJny5Z64qXI0NG8zkYFarFyIKmcSR1HvQm4HSA3PrFfFv0Wxnq/ZLtYbcK+R+fsa9K0+oS6u5DI/p71+eNLryF24IJBnEiN0Z8vEfy8qeexvac222sfT3FaQkQ9t0ekX0oTq0oyXDqGXINDdWtduKRYt69KW9etNOvFLWvFexp2B1w+mXQUs8Ppm0FLUgH9JRbT0J0lF9PXjZQNgYAEnkBJ9q8R/iH2oN+6QDgYA8h/rXof8QuMfD6baD4nx9B+/6GvAdVdLscjn9a45ukJK2U3DJmcx/f6feqbjc5yfM86IWLjBO7B8O/ftxHebdu73jH28qxakxgYxB9q57NKoq0WsezcW7bIDowZTAMMORg86pRW3E7vFDNMxnmc+ZqBQZrtbcHlSKKkX6fl+ddaawZ9P0q9wCSQIECBz98+tEOF2pkDNC5CT2NOms71mSMch5D0pn4U5MElmylpgRgEBu7jPlvBEeXrQbSWAIHkY9fpTPwWwtsd6pyro0k+pXnz5MeVbeDmlI0XLSPd282OTuA6GFwBAhQPKmvQcOEYAGMnzPnWHh2l3MSRBPmZb6nl9qcOHafwjGK2itjmnN8GOzowBMdKBcWOdopp4s4toT16UnXJPiJPM0TlSJxwcmBtXoEkbszmPT9jROyAE2gBVHLGP75VzcTd6nmZ/IfWurt8Qq8gvPlkn+wKwOjwZOL6IXbRQY/EOcA8vuRI+tI2s0l+7ec3SzP+IsSSw5fN+LAr0FWEH0OfXqRWHixZ1wAuIJGIHlSasqLo80u6YBipEwfapdtbTIG6DOB9qZr1kO3zAEkAeEkEzmSOQrDfTZGQCwyPTGJ+9BpYNt6cRI5+VXWbpSDXbWDOPr6V82kmPyrSIj1LsFx7vF7pucYpj1deM8C15s3A3rXsJvh0Vh1ANdmIUfYC66lriFMuupa4hXtacs+cPpm0FLPD6ZtBRqAD+kovp6EaSt2o1Pd22fyUx7x/wCq8bKB5X/FDiZv3WFuWS14WI5LkrnyyD9q84RCGnpH50x6fisC4LwJYM5GcuHBmMdIUzPKRQOJrz5ytlxjSNKCATQi+s0YHyGhnECCV2jbCgHMyep9OmKzHe5niCJ5etdm+AY8569D0olwXS22M3SYnMCWAAxAJAMmBzq3UaRN8sM8vTpBpJjbMSWgVkyYPLPLP5YorwhMGMn7e1aNFpQoYgdI+4MVqtWNqCcMTEekAzFUjOTDbXtIUA+FdbndEd4LgM3BHiMwImTH0ohZe3bsM7AFSdsHMFgwB5jlEz6etBNLaDEHOB19aa20ouWFtQDuDmGE8kJgR18j0Na1SMG7aD/CUBAPmAZ86adIPCIpR7N391i00gnu1mP5goBB8iCCKbrRhBMDFa/CjmX+zFvtZqvlXzMUvW7sAj3rZx+8xvgnC5A5enPy5ihuobahMDlieU1E+TWHBFeP75mqLwhvU596zW9ehkk7YAPiIA9xPOqb3EbbbSHVhnIMqM+fKZqaLoIJc8+lY+LXPBBOJ+5P9eVV2tYpnn4QWxnl/pNUanUC5bkK2wid8NtA6HIFAJMw2d0SJAByOqgwCRXNnRrdNy73oW5bKbLZA8asSCR6rC9PxV81akJgnPP29fOuuGlWy04wsdc9WJjGPWoexqc6eyAWAyJj7VzqNBJMdI5VtskDmZk8p5AT5cjUZucY/vlVRe4JAHUWChzXo/Y3Wd5ptp5o0fQ8v1pO19oEQp3csj+lGOw13ZcuWyQZXz6j+zXdh3E9mH9dS1xCmXXUtcQr29MWfOH0zaClnh9M2gpakA/o6GdqNd/hOB0x9aI6flQbtBoh3MFvmbmPODE/evCzy3oPFnkXFHFwC2AoMM2+PEHMc2PNYXkKx8Ot72UMQk855Ajpj1x9a9C4VwO3ae017my3pjkyEhCrewafv5Vv4H2atWXF9Ha5tU7d6rABDS0xljDxjEGvNyZootcCXq9CVYrcs3bSPGy4bVwW92AVO4DOVgDzPpQ7iPZTVI8d2Xz+DI+nKvV+N6JtRaNhmJFwEIZMBSNu4x6GcfrSqnae5YZbGutNZuqEBuA7kuyctyGwge+ayjlk1aQCjwfQ3W3QjEAZMGBHOa61DbtqKqyJhsAtPi8TEwYiBXr97Sq9jFwL3iOFZYI3w3hBmJiCSYwfSvL+MdlL1h7Ny8NunfYrMhB8RABUsMITiOc8pyKePIpMLM3Btf4lD8v60ZvaRhkZHL2EdfWM1jXRK7XbXdC3eZES26rAFteVyNx3M8STPp0M6VOoZbmju2l7yCO83NO0qI2iMqYnqcx0rZSSJcW2FuHBSN25di7ZaRABOCTRXV6+bVq9YIuFf8VCCCrAHbERzkEZpH4Pwm+gfSXI2rO1XUGCwUgbuYEHmMSKy6bhGptI4RXtEGHNpioBVol1B5gMc1XfXBn2nyNvBePfCX3C2nbS3TcuhVMvZe2xS+UUnxDcFJQGRO7kaYO1f8SbVtB8J/ivyJaVRF6nzY+mK8puWN9juELgtBuKZ2C6oKliCYLcxPPNB7PDnnu9xVcjHn/7NOOSVDeKF2x61HbCzu70uCYBInkeoHWhg/iBbN0G4txrIJ8KbQYIOZPMzHM0npwwBXYnxCQFMzM/njNYhpGO4rkL19I502+rljUUht4j21R7UW0dbwYFSQhTbnduBkseUeWedU8J/iHqLNxnKWrwddtxbiyHGY9iKC6Xs1qrom3p7twf8ilv6T96euyn8HNRfk6otpxGAApbl1k46UumLDqUVQt9pu276pWS3Zs6ZHA3i0PE0EmC/PaSR4fQUH0faC/bmLjGeYYkg4jIPsPtXoHF/wCDwsNB1qBehuW46wOTmftS5Z7MrpiX1G25zAQBskMRJIIK8j7U9kCknwDOO9pLl8KP92oGQrTJ8yYBA9Kst9q7ygKwRoAEqAvhgfyiCfWPvXfGEXUEMsrtIUkyeckDdA5AH8qGcV4O9gKWKlWEgrOPLcDyPpSTTGOPAuMJdIhjMHwsBuEDnKiG94o3bJPvNeS6XUtbdXQkMDIIr07s5rxqLO8YaSGHQHn9vKqQqCAsAcverOD3dl9G6TB+uKqvNgVSrwQfX9a7cHIpcDxr6WuIUx6tpAPpS5xCvb0xSPnD6ZtBSzw+mbQUakA3bPhND+NWZsn0I/WiCDw18v2d1tx6T9q8DUf7ov4GI/ELpdkBAmJMcs5MeX+larT+FFlYCAkHH44AMdMn711q9MN6xyAitB1ZREIaAh8MAgTM4jkQCf7NeZk5I+EmtuvaKA4gSvpg8/f9a3/C2dbYNu8pZPCxmJVjMEGCVgwPpz6UP1WlV9SVLbizBEPRBuyAQY8xyMwPWCnHrw4XabUoq3NlsysgGcBZgzBMSc1n07hYs9neAX+Htdt96t7Tudy3eRDAYDLJAY5j/KT5U0aIbg6RKtK3FXzEiCsYbyH2q3T7WsLttz4dwIO1GuNaLTsHLcYGf5vevmp0wPe90zBBbt7IHzbz47hAMsV6jp051zZeqTtG0GAeO8MtWU7x2IW0YkEbrecKBM3JnEHmvrVmr09pbxa7dTdaRN7giAjFtjQD4hIfPTPKtnanhO5bqgK2xVugTBJFtsL/ADSQntIrmx2V8dsQh3oGBHy4ZQSPIkHdH604uXTuPbk74rbst3lzeN9hQHg+IjmpWAZGSMSenvn1VlLrk3LoB7sSVJKXFnCyBtY8sc4IwKv0XDIVnZkVtwIOCAJZGJEfKvhn0NbNPwpbjtYKrDW1a4R8neSQyvnxESCIj19NISlHZIie4ucQ0thpIDjbal2NuSrAfLcG7cj4MkiMZIrJc7Pl7nhRzcK7o5A4g7YBLhcyyzzAjNPSsqhCA+62CA5HJRIjd+MTP18qru20tA986pbYu8EbFt3ASwZDukSC0mfLzitFOfkzTiIV7smFUTbJFwyGHiAgSW3AYAnI242jIkiujwRZ7zYAsKxkgjIkxGCo2gjyGKd7Vq0zO94FldV3nEG4Gba3oyjPnk+VL+o44iooS0yvIKeGHRickKSDkkHbiSOXWs23fJonYQ0HaP4ezFu3tGY8JAO0+ItA8JPt+KRiaLaPtcLig7GZzHgSDJKhlCmcqZiY85jlS12c11t79wWmui+fE7KWFtVAUMYIYDdtEn2yQKz6zSi3rO9FwPCqvhBC7izBlB+V9pVPCORx1rrxyfByzXgZuMcWt3Vt7pVys7RkDnuUnkZUGMHkaQu2rrcE5gPD85wI8RAkrjpTNruEPd2XlEz/AIZtmAxLtu3W9xAlM+EcxOZFDONcGNvc10DcLRKWwYRQgZp+XJjHIQYwZraSTVii3Zl7K8Ht6iwELAXFE3GIAhnwo+YEnBMEZMyRGcnaXhItBi1pXtDczSw8OIMnksNGI5nHSjLcYt6K01pPwQGZIIaOUT+E8zMyedBOP/xMtahO7NsCSoJJ9x4sQB4pnp5Vm4lxbuzyfWabaxAIIxyPn/f50Z7GJs1m0gkhWGDies+Y5/aj/E+Lae5a1DaddlxGi2d5IFmCjqlpQQxYQS/LxdIFAuxT93qwrgqdroQcGYHhM8uVarg0PQGWCT74ImsgTxD3rRcJ6cq50dsvdQDqwn7124UTLgcdUPCPYUucQpl1wpa4hXt6YpHzh9M2gpZ4fTNoKNSAcs/LV+mEmPPH3xVWmGK7TFfP6rZ2aRVqhQtWiJX8SlgfuSPyqrS2O83JMYJXlG4cg09KKdo7LWr3fKoIYcuWTzz96C621bcNatXQXLuh2hgQh2nfzwwE8uRHrjgzxd34M47qhl4bwsoAxBa4rAzPzGfxH6/0zml/tLxVe7dLFu69+65tHb4WDEEeFyCAcx6k+mWfjfGFtaVmh9tx4YgL4bZyR4upAI8/tS/xWwlxStrbaVXOxjbvbVK4AG1tsZeZ3MBBA5VzY4quqW5UnWxzw7tTa1ga1ZtPYNtTbuWnKgq8Otskp4ikwpI5SMda06vtTYXfbuuyEHTBDdV0JVom8x/kmOvMHNZLHDUXVW9WrojqrG7dySQV2oG8KhuS9BPMnMUR0nZ5UCPqbpXdbCm2w7wOi5K2ww8KiVBwZxyOTMu25VRaujT2i45p7guKXtkWxbYAjcW+YlSs/LCkzEAla2WOLWLexbjggpvJbG1IUFFckBoJpLucP02s+IuncqpYe1vgSQB/guBhQQQ2BAggSYrXouzNq8oa1fe3cNsHwknutTEl1MSUwo2iIgmc1cce2xLaD2s41uuBrNpSyNtcbWDbPEpU3GMZhOhODyxRDQdo+8UrdsLaBncXnu90nJkDnt5Z9zmMmj7OXN1101Ti21pURHCNtdGeJwPBDbYILHzHWrU9j8bW1R3dyVuEIgG/8JUH5YO4ZJwY9a1cJmakvc7t6juWuMr2iu0JC2woBVpDbd3NV3g9eXlXWo4laYAi4U8JJuKUbAB5MMbh0mJnAMGlnVaDuFU3LvegGCzqSd6bQ5Hj5yzeJy0bRzkwucT322VRcgAW3OxETc+4NKjafECdwkkZFT22+UVt4Y9rrrSKEN25dgOd91DnO5ANgUFiN7ASOXlSpxntFatW0S2We8AFCFjuCP4nfvIkfLG6CfHIOaWuKd66kXGkq7MA7t4YJJK+LaDkHlmD5GsGi1C2IKgreYkby7G4EKrsIBgALB9+XlTjircEz1HRdmdLrLYumbV3dMjxKYySBzgD25fYdpdJb0lzvD4j8gG0DarREENnPQeSj3+8cV9LogwA2uuWWDuIBGcx+KZzSNoDduGBkgSWmClsgZGT4sHyietacJWZxt+T17h/HFxnJLCMZ2HqIxMmROCfSap7baiFF1fwqxgzgEyYzkkT7R1nHkz9p1BOwkeGWmJJInnAxIHtHqabuAcS+NstbaVyIWQefLzLERP3McxT6qRLTTsC6/jobe4yr81cIoknlIZjJzmcTQPU8GRra6i34gDsuDwnY55boAgNkCRzU187R8AuW13+JlkK5VYS24+bfDMBPQjBzQXhpFtyTcIBUrcIONp/D13fb6U4R8mm1bGu5aXu7W2yAbt2FCywZJUlTmTBZVGMgsJxWm3oUunVaiQYvN3U4BbcWDAdAY+XyrMLzDY7NscrstYEpa5byB+Ig4jJNN2j4cqbVAIt2R1GXuYyZ6czHX6VsMIgYjz+/wBfWivZfR7rpY/hE/WhB1AMxzp27PaE27En5nyfbpXZgJfsV66lriFMuupa4hXt6Yo+cPpm0FLXD6ZdBRqQD+kq51zVOkrXfXka8LVLYuD3MPFc2wT+E15r3r2Lx2uYMxz5E7oP1zXp13xAg9RFIvFtHDf0+/8ApXFF9SIyLplZ1pe06wbWptd5b2RiZN2RLEjkCB+VbuD2NLqHiydzMC9xbihu7t7wu0K0KigEYB5L91fUrB86Ca9D4hJEiGjqJmD5iYrOWBNbbBGdDxrONqHU232i0pD3ULFUgD5duLrtJAaIUAAAySBjdtWPfuQe+up3duWJFq3ymTOYz6saTrWsa1cR4DlFZYfKlSFEbehBUmRnOSYFc6TVsS4I3C4MgQCDB8SkCQct96UcHTwU5J8jBr+Nj4VNJbAClg1xjEkKZVRjEtB9k9cXcC7VfCpdcZbu2g4I7w4Uegk/lQXh6Iz21uT3fhBIEkKPIEwfatWv4al11CSEJUsAQWhSxKlyJ5tgncfMmrUZWS3B7GzQ9qns20QMZD2xAkwtu27vM8yzvb+imiFztbcdZ3bdy3G+YkyzQA2MbVXHP5jQHWdkz4DaffuuEEERsBAEzMeeem31rbxLspeSyHYMSuAEE5JmD1EZ85npFDUvYF29mi3iurd7YS4SQIEGfxeJsg4JM56z0qdo9SDet3iwAVl58zbDrEAfMwHr1NWarszqhpWdkkgZ3cwggEsszAGZgcjS/odHe1aAWka4dsyqmY5SYHQ7RNLcap+QpxRbfxlt73+7YQfEYAYMoljI8Pn05xQi7ozaVbf+G962XXuzjvbSz3dxeYUw58PMzInaat1emv6Yd3qbJbesoH3BtgxKMDkZGPUTWPhHZu7qtwtJuQCWDLhQPFBYGVJwMUIbSrkHXePN3S2ibmzPeA9HPNkWQBjAnlmien7VOdtu1ZtqMgC4VMqybSkwoHLn6+lDtZwzUBoNpvI7pJM+rZPTrUXss7ruWTgGNjZkkEDJA9cmq+RLjHkx6LVWSWN0BAqXCgRSWd2aVUkEbQvQ+QopwLtY2kCC0C7gPJubss20QArmVGxWBgEEnnQ0dm7u4J4dxBbLbYA5gz1o7w7+Hl4jvbt22iqrOACSzhRuIUjAwPm6VTjewOgfre2+tvOzLdFoMwYrb2rMLAn+YQOvOhWnm9c/wwXusxfIASTJMIoMSfYelHeF8O04M3bW7Mw3eERHIQ6kkmPaOs05rx9bM29FpbFlBjvIY3HEROfk58pPvTSFfsLnZrh9lCt26pe6SJbDKo6uufE5zkwBiAaOWxbcE2i5USpJ+Y4yMATBx7zVXDNHtgAQBHt9qauEcOLEADnVKJLnRi7K8BZ7gJnaPEw6YJ2j1p61QjFbdPoxaSBz6n1rFq67MSocb5YA11LXEKZddS1xCva03JR84fTNoDSvoGpk0DUahAMWkNbdSf8ADJ8qHaRqLWGrxs0b2BC4+t9DQ7VxckiQwHWcj0PnThqNEOYH0rG+nHKvI6ZwkdMnCcaPOdbag4EEUDu2Cx6D1OB96eONcM2knmOhpY1ul9Mf6V1rdHE9mLF63E1V3TIVMFGwQYPI9R5j2ojqdNBxX28kXY3m4q+FSZI2D5cdBk4p0CZxZ0zqzbUZwDO5JKkeeBjmPat9jUw3lnkeY9KwaXil60u23cZBuLHaYJJAGW5xgYqLeZjLEsepJJJ9yc0RTJkkNul4jLbsZjlimXRcSUrE4wc+ea890twSOlFtNcP9zWiMpQs9D0XFwPLHqas4bcsWfDatpaUnIRQJ9459aQF1ZxzFa7fEHXrTpGbi/A8cZ4bptXb7u9DKCGB5MrZEqYwYrjgvBrWltNbts+1jPjIJmI6AUqDi1wTy+1R+KXWHzGk4q7H/AJ1Xg0cb4aLkggwDM9R7H70u3rHdMSCTKkEGPOefOau1nECeZxQu/emhpPwaRjJeQTxaybmOg8/6Vm02lYsczKgfQdJ+go5ctgk+X9z1NdJZE4FQ0bJ7A21oZ96KaTRcq26XRmf760zcK4O10g8gABPIY/qamhORg4VwssQI+lP/AAvhi2V/5v6Vdw7h6WRjJ8/2q+41NIcYeWZdQaFas0RvtQnVtXZiRoBNeaWuIUxa9qW+INXs6dAUaB6Y9DcpS0NymDRXq1zwAatLcorYuUuaW/ROxfrycuMA7bu1zeshsjBrBbv1cuorjlisAdrhzVhSxxHRjpmni66sIYSKX+KcFLCbTfQ/vWawuPAS3EfVaIjFDjpysxIkQfUdRRLi1zVac+O2WX1Bj/uFB37VWgf8SzcXz27WHvzU/lWqhZm0/BXc0ldJZrpeP6Nv/mKnya2/9QDVnx2lIxqbX3P6in20SfFTNbbGo2xjFUWxbPK7bb2dP3q9dIT8oJ9s/wBKfaEy8awZGM5kjIInkelbRqxHL25f1oUdMw5qfsa+weUUdpjpG65qT0x71U94nmZrIDV9qyzfKCfan2mKkcsZr4tuurz27f8Avb1tPQsJ+3Os79p9ImLYu6hzyW2Nqk+RdgT9lNHaYWEdPpSaIjTLbg3CtoHkXMFv8q8z9BWDR2uKaqO7tporZ6/jj/O8t9gKYuCdhbFk77zNqLhiWeYJ9ZJZvqant0FNn3gjC6YsW2uebuNqfRP3P0p50lrYMmW/IegrJauBQFUBVHIDAH0rrv6hwNIwrkINdrPcuVlbUVRc1FVHGWWX7tCtVcq2/foXqr9dePGBh11ylzXvRbW3qX9ddr1tPADBo79HNJqKT9JqKMabVV35sQDhptVRKzqqUbGrrda1lebkwANVvV1curpYTW1autrnenAZBq6+/F0t/G1Pjan04DJ8X61g1Wh09z57Ns/9I/ShXxtT42j04UU6vsToLn/xFf8AIxFCb/8ADLSH5bt5PfYw/oKOfG1PjafZYulCne/hUn4dUf8Aqtfs9Zm/hU3TU2/qjD+hp1+NqfG0dj5fgKEwfw71S/Jq1Hs10V0Ow/EBy1n/APW7Tj8bU+Oo7HyDpFW32M15+bXR7PcP9BWpP4es+NRrrrjyG8//AHf9KYPjanxtHZYulGHQfw/0NvJV7h/52AH2UCmjQWLNgRZtpb/yqAfqedBfjanxtLsMaihk+M9anxdLfxtT42j04xk+Lr58XS58bU+No9OAwtq6puaug+n1YLQeUH16H71bcAMneoHlKnEnIk8sKf8Aq9K482oxYJ9GS1tfG3/hccbktjRf1VDtTqqvdFNwneMMpg7QILnwht2YAPTqKyGymZuiG8MwuNxXIG7lk+3WlD9T0y9/Hwy8/QrsyBer1FA9bfo/quFiM3CG2q2QoDblfCFmhiCoBzjcJoFxrQIltnt3e8h9sEKGPjuIzhQxOzwIR1IuDlFetpP1LSZZKMJPfj/GX81RLxyXIr2HNE9O5r7Ur6HKjM32bhrZbuGpUrimkMvS4atW6alSsGkB13hqd4alSlSAneGp3hqVKKQid4aneGpUopATvDU7w1KlFICd4aneGpUopATvDU7w1KlFICd4aneGpUopATvDU7w1KlFICd4a+G4alSikMg1DKZDEHzBIP3FfTxC7/wAW5/3v+9SpQ8GOTTlFP6C6mUXeIXf+Ld/73/esd7id7/jXf/2XP/KpUrT02H9i+yBSfuY9ZxnUEyb97EDFy4MfQihmo4vqDg37xBwQbtwgj2LVKldOPS4YxVQj9kEm7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8371" name="Picture 3" descr="C:\Users\bkdasa\Desktop\download.jpg"/>
          <p:cNvPicPr>
            <a:picLocks noChangeAspect="1" noChangeArrowheads="1"/>
          </p:cNvPicPr>
          <p:nvPr/>
        </p:nvPicPr>
        <p:blipFill>
          <a:blip r:embed="rId3" cstate="print"/>
          <a:srcRect/>
          <a:stretch>
            <a:fillRect/>
          </a:stretch>
        </p:blipFill>
        <p:spPr bwMode="auto">
          <a:xfrm>
            <a:off x="0" y="-19050"/>
            <a:ext cx="2286001" cy="1866900"/>
          </a:xfrm>
          <a:prstGeom prst="rect">
            <a:avLst/>
          </a:prstGeom>
          <a:noFill/>
          <a:effectLst>
            <a:softEdge rad="317500"/>
          </a:effectLst>
        </p:spPr>
      </p:pic>
      <p:pic>
        <p:nvPicPr>
          <p:cNvPr id="58373" name="Picture 5" descr="http://i.ebayimg.com/00/s/MTE4MFgxNjAw/z/n9sAAOxylpNTRR5H/$_35.JPG"/>
          <p:cNvPicPr>
            <a:picLocks noChangeAspect="1" noChangeArrowheads="1"/>
          </p:cNvPicPr>
          <p:nvPr/>
        </p:nvPicPr>
        <p:blipFill>
          <a:blip r:embed="rId4" cstate="print"/>
          <a:srcRect/>
          <a:stretch>
            <a:fillRect/>
          </a:stretch>
        </p:blipFill>
        <p:spPr bwMode="auto">
          <a:xfrm>
            <a:off x="2286000" y="133350"/>
            <a:ext cx="2857500" cy="2105026"/>
          </a:xfrm>
          <a:prstGeom prst="rect">
            <a:avLst/>
          </a:prstGeom>
          <a:noFill/>
          <a:effectLst>
            <a:softEdge rad="317500"/>
          </a:effectLst>
        </p:spPr>
      </p:pic>
      <p:pic>
        <p:nvPicPr>
          <p:cNvPr id="58375" name="Picture 7" descr="https://encrypted-tbn3.gstatic.com/images?q=tbn:ANd9GcSNrRT5pvp4kv1qP4qUkj_Gmswmz2fBsm3etTAJFSlkiQDe__4k"/>
          <p:cNvPicPr>
            <a:picLocks noChangeAspect="1" noChangeArrowheads="1"/>
          </p:cNvPicPr>
          <p:nvPr/>
        </p:nvPicPr>
        <p:blipFill>
          <a:blip r:embed="rId5" cstate="print"/>
          <a:srcRect/>
          <a:stretch>
            <a:fillRect/>
          </a:stretch>
        </p:blipFill>
        <p:spPr bwMode="auto">
          <a:xfrm>
            <a:off x="5562600" y="-19050"/>
            <a:ext cx="2286000" cy="1724025"/>
          </a:xfrm>
          <a:prstGeom prst="rect">
            <a:avLst/>
          </a:prstGeom>
          <a:noFill/>
          <a:effectLst>
            <a:softEdge rad="317500"/>
          </a:effectLst>
        </p:spPr>
      </p:pic>
      <p:pic>
        <p:nvPicPr>
          <p:cNvPr id="58377" name="Picture 9" descr="http://rudrakshguru.com/new_images/large/dsc01051_a_168.jpg"/>
          <p:cNvPicPr>
            <a:picLocks noChangeAspect="1" noChangeArrowheads="1"/>
          </p:cNvPicPr>
          <p:nvPr/>
        </p:nvPicPr>
        <p:blipFill>
          <a:blip r:embed="rId6" cstate="print"/>
          <a:srcRect/>
          <a:stretch>
            <a:fillRect/>
          </a:stretch>
        </p:blipFill>
        <p:spPr bwMode="auto">
          <a:xfrm>
            <a:off x="0" y="2247900"/>
            <a:ext cx="3860800" cy="2895600"/>
          </a:xfrm>
          <a:prstGeom prst="rect">
            <a:avLst/>
          </a:prstGeom>
          <a:noFill/>
          <a:effectLst>
            <a:softEdge rad="317500"/>
          </a:effectLst>
        </p:spPr>
      </p:pic>
      <p:pic>
        <p:nvPicPr>
          <p:cNvPr id="58379" name="Picture 11" descr="http://i.ebayimg.com/00/s/MTIwNlgxNjAw/z/rIsAAOxyJX9SJcJ6/$(KGrHqF,!o0FIJNE3HlEBSJcJ5z,pg~~60_35.JPG"/>
          <p:cNvPicPr>
            <a:picLocks noChangeAspect="1" noChangeArrowheads="1"/>
          </p:cNvPicPr>
          <p:nvPr/>
        </p:nvPicPr>
        <p:blipFill>
          <a:blip r:embed="rId7" cstate="print"/>
          <a:srcRect/>
          <a:stretch>
            <a:fillRect/>
          </a:stretch>
        </p:blipFill>
        <p:spPr bwMode="auto">
          <a:xfrm>
            <a:off x="4229100" y="1123950"/>
            <a:ext cx="2857500" cy="2152650"/>
          </a:xfrm>
          <a:prstGeom prst="rect">
            <a:avLst/>
          </a:prstGeom>
          <a:noFill/>
          <a:effectLst>
            <a:softEdge rad="317500"/>
          </a:effectLst>
        </p:spPr>
      </p:pic>
      <p:pic>
        <p:nvPicPr>
          <p:cNvPr id="58381" name="Picture 13" descr="http://2.imimg.com/data2/OS/DC/MY-2655904/hygreive-shaligram-250x250.jpg"/>
          <p:cNvPicPr>
            <a:picLocks noChangeAspect="1" noChangeArrowheads="1"/>
          </p:cNvPicPr>
          <p:nvPr/>
        </p:nvPicPr>
        <p:blipFill>
          <a:blip r:embed="rId8" cstate="print"/>
          <a:srcRect/>
          <a:stretch>
            <a:fillRect/>
          </a:stretch>
        </p:blipFill>
        <p:spPr bwMode="auto">
          <a:xfrm>
            <a:off x="6762750" y="1581150"/>
            <a:ext cx="2381250" cy="2019301"/>
          </a:xfrm>
          <a:prstGeom prst="rect">
            <a:avLst/>
          </a:prstGeom>
          <a:noFill/>
          <a:effectLst>
            <a:softEdge rad="317500"/>
          </a:effectLst>
        </p:spPr>
      </p:pic>
      <p:pic>
        <p:nvPicPr>
          <p:cNvPr id="58383" name="Picture 15" descr="http://rudrakshguru.com/new_images/large/big_shaligram_11_c_620.jpg"/>
          <p:cNvPicPr>
            <a:picLocks noChangeAspect="1" noChangeArrowheads="1"/>
          </p:cNvPicPr>
          <p:nvPr/>
        </p:nvPicPr>
        <p:blipFill>
          <a:blip r:embed="rId9" cstate="print"/>
          <a:srcRect/>
          <a:stretch>
            <a:fillRect/>
          </a:stretch>
        </p:blipFill>
        <p:spPr bwMode="auto">
          <a:xfrm>
            <a:off x="4800600" y="2571750"/>
            <a:ext cx="3352800" cy="2514600"/>
          </a:xfrm>
          <a:prstGeom prst="rect">
            <a:avLst/>
          </a:prstGeom>
          <a:noFill/>
          <a:effectLst>
            <a:softEdge rad="31750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7DF04351-2C21-4F80-9207-1D400CC02940}" type="slidenum">
              <a:rPr lang="en-US" smtClean="0"/>
              <a:pPr>
                <a:defRPr/>
              </a:pPr>
              <a:t>3</a:t>
            </a:fld>
            <a:endParaRPr lang="en-US"/>
          </a:p>
        </p:txBody>
      </p:sp>
      <p:sp>
        <p:nvSpPr>
          <p:cNvPr id="5" name="TextBox 4"/>
          <p:cNvSpPr txBox="1"/>
          <p:nvPr/>
        </p:nvSpPr>
        <p:spPr>
          <a:xfrm>
            <a:off x="1371600" y="209550"/>
            <a:ext cx="45719" cy="338554"/>
          </a:xfrm>
          <a:prstGeom prst="rect">
            <a:avLst/>
          </a:prstGeom>
          <a:noFill/>
        </p:spPr>
        <p:txBody>
          <a:bodyPr wrap="square" rtlCol="0">
            <a:spAutoFit/>
          </a:bodyPr>
          <a:lstStyle/>
          <a:p>
            <a:endParaRPr lang="en-US"/>
          </a:p>
        </p:txBody>
      </p:sp>
      <p:pic>
        <p:nvPicPr>
          <p:cNvPr id="6146" name="Picture 2" descr="http://i.infoplease.com/images/mindia.gif"/>
          <p:cNvPicPr>
            <a:picLocks noChangeAspect="1" noChangeArrowheads="1"/>
          </p:cNvPicPr>
          <p:nvPr/>
        </p:nvPicPr>
        <p:blipFill>
          <a:blip r:embed="rId3" cstate="print"/>
          <a:srcRect t="21852"/>
          <a:stretch>
            <a:fillRect/>
          </a:stretch>
        </p:blipFill>
        <p:spPr bwMode="auto">
          <a:xfrm>
            <a:off x="0" y="0"/>
            <a:ext cx="5994074" cy="5143500"/>
          </a:xfrm>
          <a:prstGeom prst="rect">
            <a:avLst/>
          </a:prstGeom>
          <a:noFill/>
        </p:spPr>
      </p:pic>
      <p:cxnSp>
        <p:nvCxnSpPr>
          <p:cNvPr id="9" name="Straight Arrow Connector 8"/>
          <p:cNvCxnSpPr/>
          <p:nvPr/>
        </p:nvCxnSpPr>
        <p:spPr>
          <a:xfrm flipV="1">
            <a:off x="2590800" y="2266950"/>
            <a:ext cx="838200" cy="15240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1" name="TextBox 10"/>
          <p:cNvSpPr txBox="1"/>
          <p:nvPr/>
        </p:nvSpPr>
        <p:spPr>
          <a:xfrm>
            <a:off x="6019800" y="361950"/>
            <a:ext cx="3124200" cy="4770537"/>
          </a:xfrm>
          <a:prstGeom prst="rect">
            <a:avLst/>
          </a:prstGeom>
          <a:noFill/>
        </p:spPr>
        <p:txBody>
          <a:bodyPr wrap="square" rtlCol="0">
            <a:spAutoFit/>
          </a:bodyPr>
          <a:lstStyle/>
          <a:p>
            <a:pPr indent="231775">
              <a:buFont typeface="Arial" pitchFamily="34" charset="0"/>
              <a:buChar char="•"/>
            </a:pPr>
            <a:r>
              <a:rPr lang="en-US" dirty="0" smtClean="0">
                <a:solidFill>
                  <a:srgbClr val="FF9900"/>
                </a:solidFill>
              </a:rPr>
              <a:t>Chennai -&gt; </a:t>
            </a:r>
            <a:r>
              <a:rPr lang="en-US" dirty="0" err="1" smtClean="0">
                <a:solidFill>
                  <a:srgbClr val="FF9900"/>
                </a:solidFill>
              </a:rPr>
              <a:t>Kurdha</a:t>
            </a:r>
            <a:r>
              <a:rPr lang="en-US" dirty="0" smtClean="0">
                <a:solidFill>
                  <a:srgbClr val="FF9900"/>
                </a:solidFill>
              </a:rPr>
              <a:t> Rd</a:t>
            </a:r>
          </a:p>
          <a:p>
            <a:pPr indent="231775">
              <a:buFont typeface="Arial" pitchFamily="34" charset="0"/>
              <a:buChar char="•"/>
            </a:pPr>
            <a:r>
              <a:rPr lang="en-US" dirty="0" err="1" smtClean="0">
                <a:solidFill>
                  <a:srgbClr val="FF9900"/>
                </a:solidFill>
                <a:sym typeface="Wingdings" pitchFamily="2" charset="2"/>
              </a:rPr>
              <a:t>Kurdha</a:t>
            </a:r>
            <a:r>
              <a:rPr lang="en-US" dirty="0" smtClean="0">
                <a:solidFill>
                  <a:srgbClr val="FF9900"/>
                </a:solidFill>
                <a:sym typeface="Wingdings" pitchFamily="2" charset="2"/>
              </a:rPr>
              <a:t> Rd to </a:t>
            </a:r>
            <a:r>
              <a:rPr lang="en-US" dirty="0" err="1" smtClean="0">
                <a:solidFill>
                  <a:srgbClr val="FF9900"/>
                </a:solidFill>
                <a:sym typeface="Wingdings" pitchFamily="2" charset="2"/>
              </a:rPr>
              <a:t>Puri</a:t>
            </a:r>
            <a:endParaRPr lang="en-US" dirty="0" smtClean="0">
              <a:solidFill>
                <a:srgbClr val="FF9900"/>
              </a:solidFill>
              <a:sym typeface="Wingdings" pitchFamily="2" charset="2"/>
            </a:endParaRPr>
          </a:p>
          <a:p>
            <a:pPr indent="231775">
              <a:buFont typeface="Arial" pitchFamily="34" charset="0"/>
              <a:buChar char="•"/>
            </a:pPr>
            <a:r>
              <a:rPr lang="en-US" dirty="0" err="1" smtClean="0">
                <a:solidFill>
                  <a:srgbClr val="FF9900"/>
                </a:solidFill>
                <a:sym typeface="Wingdings" pitchFamily="2" charset="2"/>
              </a:rPr>
              <a:t>Puri</a:t>
            </a:r>
            <a:r>
              <a:rPr lang="en-US" dirty="0" smtClean="0">
                <a:solidFill>
                  <a:srgbClr val="FF9900"/>
                </a:solidFill>
                <a:sym typeface="Wingdings" pitchFamily="2" charset="2"/>
              </a:rPr>
              <a:t> to Calcutta</a:t>
            </a:r>
          </a:p>
          <a:p>
            <a:pPr indent="231775">
              <a:buFont typeface="Arial" pitchFamily="34" charset="0"/>
              <a:buChar char="•"/>
            </a:pPr>
            <a:r>
              <a:rPr lang="en-US" dirty="0" smtClean="0">
                <a:solidFill>
                  <a:srgbClr val="FF9900"/>
                </a:solidFill>
                <a:sym typeface="Wingdings" pitchFamily="2" charset="2"/>
              </a:rPr>
              <a:t>Calcutta to </a:t>
            </a:r>
            <a:r>
              <a:rPr lang="en-US" dirty="0" err="1" smtClean="0">
                <a:solidFill>
                  <a:srgbClr val="FF9900"/>
                </a:solidFill>
                <a:sym typeface="Wingdings" pitchFamily="2" charset="2"/>
              </a:rPr>
              <a:t>Nawadwip</a:t>
            </a:r>
            <a:endParaRPr lang="en-US" dirty="0" smtClean="0">
              <a:solidFill>
                <a:srgbClr val="FF9900"/>
              </a:solidFill>
              <a:sym typeface="Wingdings" pitchFamily="2" charset="2"/>
            </a:endParaRPr>
          </a:p>
          <a:p>
            <a:pPr indent="231775">
              <a:buFont typeface="Arial" pitchFamily="34" charset="0"/>
              <a:buChar char="•"/>
            </a:pPr>
            <a:r>
              <a:rPr lang="en-US" dirty="0" err="1" smtClean="0">
                <a:solidFill>
                  <a:srgbClr val="FFC000"/>
                </a:solidFill>
                <a:sym typeface="Wingdings" pitchFamily="2" charset="2"/>
              </a:rPr>
              <a:t>Nawadwip</a:t>
            </a:r>
            <a:r>
              <a:rPr lang="en-US" dirty="0" smtClean="0">
                <a:solidFill>
                  <a:srgbClr val="FFC000"/>
                </a:solidFill>
                <a:sym typeface="Wingdings" pitchFamily="2" charset="2"/>
              </a:rPr>
              <a:t> to Calcutta</a:t>
            </a:r>
          </a:p>
          <a:p>
            <a:pPr indent="231775">
              <a:buFont typeface="Arial" pitchFamily="34" charset="0"/>
              <a:buChar char="•"/>
            </a:pPr>
            <a:r>
              <a:rPr lang="en-US" dirty="0" smtClean="0">
                <a:solidFill>
                  <a:srgbClr val="FFC000"/>
                </a:solidFill>
              </a:rPr>
              <a:t>Calcutta to Delhi</a:t>
            </a:r>
          </a:p>
          <a:p>
            <a:pPr indent="231775">
              <a:buFont typeface="Arial" pitchFamily="34" charset="0"/>
              <a:buChar char="•"/>
            </a:pPr>
            <a:r>
              <a:rPr lang="en-US" dirty="0" smtClean="0">
                <a:solidFill>
                  <a:srgbClr val="FFC000"/>
                </a:solidFill>
              </a:rPr>
              <a:t>Delhi &gt; </a:t>
            </a:r>
            <a:r>
              <a:rPr lang="en-US" dirty="0" err="1" smtClean="0">
                <a:solidFill>
                  <a:srgbClr val="FFC000"/>
                </a:solidFill>
              </a:rPr>
              <a:t>Aniruddh</a:t>
            </a:r>
            <a:r>
              <a:rPr lang="en-US" dirty="0" smtClean="0">
                <a:solidFill>
                  <a:srgbClr val="FFC000"/>
                </a:solidFill>
              </a:rPr>
              <a:t> </a:t>
            </a:r>
            <a:r>
              <a:rPr lang="en-US" dirty="0" err="1" smtClean="0">
                <a:solidFill>
                  <a:srgbClr val="FFC000"/>
                </a:solidFill>
              </a:rPr>
              <a:t>Prabhu</a:t>
            </a:r>
            <a:endParaRPr lang="en-US" dirty="0" smtClean="0">
              <a:solidFill>
                <a:srgbClr val="FFC000"/>
              </a:solidFill>
            </a:endParaRPr>
          </a:p>
          <a:p>
            <a:pPr indent="231775">
              <a:buFont typeface="Arial" pitchFamily="34" charset="0"/>
              <a:buChar char="•"/>
            </a:pPr>
            <a:r>
              <a:rPr lang="en-US" dirty="0" err="1" smtClean="0">
                <a:solidFill>
                  <a:srgbClr val="FFC000"/>
                </a:solidFill>
              </a:rPr>
              <a:t>Aniruddh</a:t>
            </a:r>
            <a:r>
              <a:rPr lang="en-US" dirty="0" smtClean="0">
                <a:solidFill>
                  <a:srgbClr val="FFC000"/>
                </a:solidFill>
              </a:rPr>
              <a:t> home to Jaipur</a:t>
            </a:r>
          </a:p>
          <a:p>
            <a:pPr indent="231775">
              <a:buFont typeface="Arial" pitchFamily="34" charset="0"/>
              <a:buChar char="•"/>
            </a:pPr>
            <a:r>
              <a:rPr lang="en-US" dirty="0" smtClean="0">
                <a:solidFill>
                  <a:srgbClr val="FFC000"/>
                </a:solidFill>
              </a:rPr>
              <a:t>Jaipur to Mathura </a:t>
            </a:r>
            <a:r>
              <a:rPr lang="en-US" dirty="0" err="1" smtClean="0">
                <a:solidFill>
                  <a:srgbClr val="FFC000"/>
                </a:solidFill>
              </a:rPr>
              <a:t>Vrindavan</a:t>
            </a:r>
            <a:endParaRPr lang="en-US" dirty="0" smtClean="0">
              <a:solidFill>
                <a:srgbClr val="FFC000"/>
              </a:solidFill>
            </a:endParaRPr>
          </a:p>
          <a:p>
            <a:pPr indent="231775">
              <a:buFont typeface="Arial" pitchFamily="34" charset="0"/>
              <a:buChar char="•"/>
            </a:pPr>
            <a:r>
              <a:rPr lang="en-US" dirty="0" smtClean="0">
                <a:solidFill>
                  <a:schemeClr val="bg1"/>
                </a:solidFill>
              </a:rPr>
              <a:t>Mathura to Pune, </a:t>
            </a:r>
            <a:r>
              <a:rPr lang="en-US" dirty="0" err="1" smtClean="0">
                <a:solidFill>
                  <a:schemeClr val="bg1"/>
                </a:solidFill>
              </a:rPr>
              <a:t>Kurdvadi</a:t>
            </a:r>
            <a:endParaRPr lang="en-US" dirty="0" smtClean="0">
              <a:solidFill>
                <a:schemeClr val="bg1"/>
              </a:solidFill>
            </a:endParaRPr>
          </a:p>
          <a:p>
            <a:pPr indent="231775">
              <a:buFont typeface="Arial" pitchFamily="34" charset="0"/>
              <a:buChar char="•"/>
            </a:pPr>
            <a:r>
              <a:rPr lang="en-US" dirty="0" err="1" smtClean="0">
                <a:solidFill>
                  <a:schemeClr val="bg1"/>
                </a:solidFill>
              </a:rPr>
              <a:t>Kurdvadi</a:t>
            </a:r>
            <a:r>
              <a:rPr lang="en-US" dirty="0" smtClean="0">
                <a:solidFill>
                  <a:schemeClr val="bg1"/>
                </a:solidFill>
              </a:rPr>
              <a:t> to </a:t>
            </a:r>
            <a:r>
              <a:rPr lang="en-US" dirty="0" err="1" smtClean="0">
                <a:solidFill>
                  <a:schemeClr val="bg1"/>
                </a:solidFill>
              </a:rPr>
              <a:t>Pandarpur</a:t>
            </a:r>
            <a:endParaRPr lang="en-US" dirty="0" smtClean="0">
              <a:solidFill>
                <a:schemeClr val="bg1"/>
              </a:solidFill>
            </a:endParaRPr>
          </a:p>
          <a:p>
            <a:pPr indent="231775">
              <a:buFont typeface="Arial" pitchFamily="34" charset="0"/>
              <a:buChar char="•"/>
            </a:pPr>
            <a:r>
              <a:rPr lang="en-US" dirty="0" err="1" smtClean="0">
                <a:solidFill>
                  <a:schemeClr val="bg1"/>
                </a:solidFill>
              </a:rPr>
              <a:t>Pandarpur</a:t>
            </a:r>
            <a:r>
              <a:rPr lang="en-US" dirty="0" smtClean="0">
                <a:solidFill>
                  <a:schemeClr val="bg1"/>
                </a:solidFill>
              </a:rPr>
              <a:t> to </a:t>
            </a:r>
            <a:r>
              <a:rPr lang="en-US" dirty="0" err="1" smtClean="0">
                <a:solidFill>
                  <a:schemeClr val="bg1"/>
                </a:solidFill>
              </a:rPr>
              <a:t>Kurdvadi</a:t>
            </a:r>
            <a:endParaRPr lang="en-US" dirty="0" smtClean="0">
              <a:solidFill>
                <a:schemeClr val="bg1"/>
              </a:solidFill>
            </a:endParaRPr>
          </a:p>
          <a:p>
            <a:pPr indent="231775">
              <a:buFont typeface="Arial" pitchFamily="34" charset="0"/>
              <a:buChar char="•"/>
            </a:pPr>
            <a:r>
              <a:rPr lang="en-US" dirty="0" err="1" smtClean="0">
                <a:solidFill>
                  <a:schemeClr val="bg1"/>
                </a:solidFill>
              </a:rPr>
              <a:t>Kurdvadi</a:t>
            </a:r>
            <a:r>
              <a:rPr lang="en-US" dirty="0" smtClean="0">
                <a:solidFill>
                  <a:schemeClr val="bg1"/>
                </a:solidFill>
              </a:rPr>
              <a:t> to </a:t>
            </a:r>
            <a:r>
              <a:rPr lang="en-US" dirty="0" err="1" smtClean="0">
                <a:solidFill>
                  <a:schemeClr val="bg1"/>
                </a:solidFill>
              </a:rPr>
              <a:t>Manthralaya</a:t>
            </a:r>
            <a:endParaRPr lang="en-US" dirty="0" smtClean="0">
              <a:solidFill>
                <a:schemeClr val="bg1"/>
              </a:solidFill>
            </a:endParaRPr>
          </a:p>
          <a:p>
            <a:pPr indent="231775">
              <a:buFont typeface="Arial" pitchFamily="34" charset="0"/>
              <a:buChar char="•"/>
            </a:pPr>
            <a:r>
              <a:rPr lang="en-US" dirty="0" err="1" smtClean="0">
                <a:solidFill>
                  <a:schemeClr val="bg1"/>
                </a:solidFill>
              </a:rPr>
              <a:t>Manthralaya</a:t>
            </a:r>
            <a:r>
              <a:rPr lang="en-US" dirty="0" smtClean="0">
                <a:solidFill>
                  <a:schemeClr val="bg1"/>
                </a:solidFill>
              </a:rPr>
              <a:t> to </a:t>
            </a:r>
            <a:r>
              <a:rPr lang="en-US" dirty="0" err="1" smtClean="0">
                <a:solidFill>
                  <a:schemeClr val="bg1"/>
                </a:solidFill>
              </a:rPr>
              <a:t>Sindhanur</a:t>
            </a:r>
            <a:endParaRPr lang="en-US" dirty="0" smtClean="0">
              <a:solidFill>
                <a:schemeClr val="bg1"/>
              </a:solidFill>
            </a:endParaRPr>
          </a:p>
          <a:p>
            <a:pPr indent="231775">
              <a:buFont typeface="Arial" pitchFamily="34" charset="0"/>
              <a:buChar char="•"/>
            </a:pPr>
            <a:r>
              <a:rPr lang="en-US" dirty="0" err="1" smtClean="0">
                <a:solidFill>
                  <a:schemeClr val="bg1"/>
                </a:solidFill>
              </a:rPr>
              <a:t>Sindhanur</a:t>
            </a:r>
            <a:r>
              <a:rPr lang="en-US" dirty="0" smtClean="0">
                <a:solidFill>
                  <a:schemeClr val="bg1"/>
                </a:solidFill>
              </a:rPr>
              <a:t> to </a:t>
            </a:r>
            <a:r>
              <a:rPr lang="en-US" dirty="0" err="1" smtClean="0">
                <a:solidFill>
                  <a:schemeClr val="bg1"/>
                </a:solidFill>
              </a:rPr>
              <a:t>Kishkintha</a:t>
            </a:r>
            <a:endParaRPr lang="en-US" dirty="0" smtClean="0">
              <a:solidFill>
                <a:schemeClr val="bg1"/>
              </a:solidFill>
            </a:endParaRPr>
          </a:p>
          <a:p>
            <a:pPr indent="231775">
              <a:buFont typeface="Arial" pitchFamily="34" charset="0"/>
              <a:buChar char="•"/>
            </a:pPr>
            <a:r>
              <a:rPr lang="en-US" dirty="0" err="1" smtClean="0">
                <a:solidFill>
                  <a:schemeClr val="bg1"/>
                </a:solidFill>
              </a:rPr>
              <a:t>Kishkintha</a:t>
            </a:r>
            <a:r>
              <a:rPr lang="en-US" dirty="0" smtClean="0">
                <a:solidFill>
                  <a:schemeClr val="bg1"/>
                </a:solidFill>
              </a:rPr>
              <a:t> to </a:t>
            </a:r>
            <a:r>
              <a:rPr lang="en-US" dirty="0" err="1" smtClean="0">
                <a:solidFill>
                  <a:schemeClr val="bg1"/>
                </a:solidFill>
              </a:rPr>
              <a:t>Sindhanur</a:t>
            </a:r>
            <a:endParaRPr lang="en-US" dirty="0" smtClean="0">
              <a:solidFill>
                <a:schemeClr val="bg1"/>
              </a:solidFill>
            </a:endParaRPr>
          </a:p>
          <a:p>
            <a:pPr indent="231775">
              <a:buFont typeface="Arial" pitchFamily="34" charset="0"/>
              <a:buChar char="•"/>
            </a:pPr>
            <a:r>
              <a:rPr lang="en-US" dirty="0" err="1" smtClean="0">
                <a:solidFill>
                  <a:schemeClr val="bg1"/>
                </a:solidFill>
              </a:rPr>
              <a:t>Sindhanur</a:t>
            </a:r>
            <a:r>
              <a:rPr lang="en-US" dirty="0" smtClean="0">
                <a:solidFill>
                  <a:schemeClr val="bg1"/>
                </a:solidFill>
              </a:rPr>
              <a:t> to Bangalore</a:t>
            </a:r>
          </a:p>
          <a:p>
            <a:pPr indent="231775">
              <a:buFont typeface="Arial" pitchFamily="34" charset="0"/>
              <a:buChar char="•"/>
            </a:pPr>
            <a:r>
              <a:rPr lang="en-US" dirty="0" smtClean="0">
                <a:solidFill>
                  <a:schemeClr val="bg1"/>
                </a:solidFill>
              </a:rPr>
              <a:t>Bangalore to Chennai</a:t>
            </a:r>
          </a:p>
          <a:p>
            <a:pPr indent="231775">
              <a:buFont typeface="Arial" pitchFamily="34" charset="0"/>
              <a:buChar char="•"/>
            </a:pPr>
            <a:r>
              <a:rPr lang="en-US" dirty="0" smtClean="0">
                <a:solidFill>
                  <a:schemeClr val="bg1"/>
                </a:solidFill>
              </a:rPr>
              <a:t>Chennai to </a:t>
            </a:r>
            <a:r>
              <a:rPr lang="en-US" dirty="0" err="1" smtClean="0">
                <a:solidFill>
                  <a:schemeClr val="bg1"/>
                </a:solidFill>
              </a:rPr>
              <a:t>Kanyakumari</a:t>
            </a:r>
            <a:endParaRPr lang="en-US" dirty="0">
              <a:solidFill>
                <a:schemeClr val="bg1"/>
              </a:solidFill>
            </a:endParaRPr>
          </a:p>
        </p:txBody>
      </p:sp>
      <p:cxnSp>
        <p:nvCxnSpPr>
          <p:cNvPr id="12" name="Straight Arrow Connector 11"/>
          <p:cNvCxnSpPr/>
          <p:nvPr/>
        </p:nvCxnSpPr>
        <p:spPr>
          <a:xfrm>
            <a:off x="3505200" y="2266950"/>
            <a:ext cx="304800" cy="76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8" name="Straight Arrow Connector 17"/>
          <p:cNvCxnSpPr/>
          <p:nvPr/>
        </p:nvCxnSpPr>
        <p:spPr>
          <a:xfrm flipV="1">
            <a:off x="3810000" y="1581150"/>
            <a:ext cx="381000" cy="6096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4" name="Straight Arrow Connector 23"/>
          <p:cNvCxnSpPr/>
          <p:nvPr/>
        </p:nvCxnSpPr>
        <p:spPr>
          <a:xfrm flipH="1" flipV="1">
            <a:off x="2057400" y="285750"/>
            <a:ext cx="2057400" cy="1219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6" name="Straight Arrow Connector 25"/>
          <p:cNvCxnSpPr/>
          <p:nvPr/>
        </p:nvCxnSpPr>
        <p:spPr>
          <a:xfrm>
            <a:off x="4267200" y="1581150"/>
            <a:ext cx="76200" cy="2286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31" name="Straight Arrow Connector 30"/>
          <p:cNvCxnSpPr/>
          <p:nvPr/>
        </p:nvCxnSpPr>
        <p:spPr>
          <a:xfrm flipH="1">
            <a:off x="1828800" y="361950"/>
            <a:ext cx="228600" cy="2286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35" name="Straight Arrow Connector 34"/>
          <p:cNvCxnSpPr/>
          <p:nvPr/>
        </p:nvCxnSpPr>
        <p:spPr>
          <a:xfrm flipH="1">
            <a:off x="1752600" y="590550"/>
            <a:ext cx="152400" cy="2286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2" name="Straight Arrow Connector 41"/>
          <p:cNvCxnSpPr/>
          <p:nvPr/>
        </p:nvCxnSpPr>
        <p:spPr>
          <a:xfrm flipV="1">
            <a:off x="1752600" y="742950"/>
            <a:ext cx="533400" cy="76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5" name="Straight Arrow Connector 44"/>
          <p:cNvCxnSpPr/>
          <p:nvPr/>
        </p:nvCxnSpPr>
        <p:spPr>
          <a:xfrm flipH="1">
            <a:off x="2133600" y="819150"/>
            <a:ext cx="152400" cy="990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9" name="Straight Arrow Connector 48"/>
          <p:cNvCxnSpPr/>
          <p:nvPr/>
        </p:nvCxnSpPr>
        <p:spPr>
          <a:xfrm flipH="1">
            <a:off x="1447800" y="1809750"/>
            <a:ext cx="685800" cy="762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51" name="Straight Arrow Connector 50"/>
          <p:cNvCxnSpPr/>
          <p:nvPr/>
        </p:nvCxnSpPr>
        <p:spPr>
          <a:xfrm>
            <a:off x="1447800" y="2571750"/>
            <a:ext cx="381000" cy="152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60" name="Straight Arrow Connector 59"/>
          <p:cNvCxnSpPr/>
          <p:nvPr/>
        </p:nvCxnSpPr>
        <p:spPr>
          <a:xfrm>
            <a:off x="1905000" y="2647950"/>
            <a:ext cx="304800" cy="3048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63" name="Straight Arrow Connector 62"/>
          <p:cNvCxnSpPr/>
          <p:nvPr/>
        </p:nvCxnSpPr>
        <p:spPr>
          <a:xfrm flipH="1">
            <a:off x="1905000" y="3028950"/>
            <a:ext cx="228600" cy="381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65" name="Straight Arrow Connector 64"/>
          <p:cNvCxnSpPr/>
          <p:nvPr/>
        </p:nvCxnSpPr>
        <p:spPr>
          <a:xfrm>
            <a:off x="1905000" y="3409950"/>
            <a:ext cx="152400" cy="381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68" name="Straight Arrow Connector 67"/>
          <p:cNvCxnSpPr/>
          <p:nvPr/>
        </p:nvCxnSpPr>
        <p:spPr>
          <a:xfrm>
            <a:off x="2057400" y="3790950"/>
            <a:ext cx="533400" cy="76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71" name="Straight Arrow Connector 70"/>
          <p:cNvCxnSpPr/>
          <p:nvPr/>
        </p:nvCxnSpPr>
        <p:spPr>
          <a:xfrm flipH="1">
            <a:off x="1981200" y="3943350"/>
            <a:ext cx="533400" cy="990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73" name="TextBox 72"/>
          <p:cNvSpPr txBox="1"/>
          <p:nvPr/>
        </p:nvSpPr>
        <p:spPr>
          <a:xfrm>
            <a:off x="6019800" y="-7382"/>
            <a:ext cx="3124200" cy="369332"/>
          </a:xfrm>
          <a:prstGeom prst="rect">
            <a:avLst/>
          </a:prstGeom>
          <a:noFill/>
        </p:spPr>
        <p:txBody>
          <a:bodyPr wrap="square" rtlCol="0">
            <a:spAutoFit/>
          </a:bodyPr>
          <a:lstStyle/>
          <a:p>
            <a:pPr algn="ctr"/>
            <a:r>
              <a:rPr lang="en-US" sz="1800" u="sng" smtClean="0">
                <a:solidFill>
                  <a:srgbClr val="FFFF00"/>
                </a:solidFill>
              </a:rPr>
              <a:t>4 Weeks from Feb 23..</a:t>
            </a:r>
            <a:endParaRPr lang="en-US" sz="1800" u="sng">
              <a:solidFill>
                <a:srgbClr val="FFFF00"/>
              </a:solidFill>
            </a:endParaRPr>
          </a:p>
        </p:txBody>
      </p:sp>
      <p:sp>
        <p:nvSpPr>
          <p:cNvPr id="23" name="7-Point Star 22"/>
          <p:cNvSpPr/>
          <p:nvPr/>
        </p:nvSpPr>
        <p:spPr>
          <a:xfrm>
            <a:off x="2438400" y="3486150"/>
            <a:ext cx="304800" cy="304800"/>
          </a:xfrm>
          <a:prstGeom prst="star7">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30</a:t>
            </a:fld>
            <a:endParaRPr lang="en-US"/>
          </a:p>
        </p:txBody>
      </p:sp>
      <p:sp>
        <p:nvSpPr>
          <p:cNvPr id="58370" name="AutoShape 2" descr="data:image/jpeg;base64,/9j/4AAQSkZJRgABAQAAAQABAAD/2wCEAAkGBxQSEhUUExQVFRUXFRcXFxgWGRQdFxcUGhQXFxgYGBcYHCggGBolHRgUITEhKCkrLi4uGB8zODMsNyguLiwBCgoKDg0OGxAQGywkHyQsLCwsLCwsLCwsLCwsLCwsLCwsLCwsLCwsLDcsLCwsLCwsLCwsLC4sLCwsLCwvLDAsN//AABEIAMQA8AMBIgACEQEDEQH/xAAcAAACAwEBAQEAAAAAAAAAAAAFBgADBAIHAQj/xABAEAACAQMCAwYEBAQDCAIDAAABAhEAAyEEEgUxQQYTIlFhcRQygZFCocHRB1Kx8CNy4RUzU2KCktLxQ7IWk6P/xAAaAQADAQEBAQAAAAAAAAAAAAAAAQIDBAUG/8QALhEAAgIBAwMCBQQCAwAAAAAAAAECEQMEITESE0EUUUJhgZGhBVKx8CIyM0Nx/9oADAMBAAIRAxEAPwAJ2e4ZCWHFlWUrca67W2a4GBfbsEZEBYjBkzmimg7KpbB8VwhlZMqCwB27Yxh8ETy9uqzo0bozDyhmgfQH+/rRrS2T5t92/evpdXodTKUnHP0p/K/Nrlv8UvkaxnFeDfb7NoQYN2R0YDJ2hjB2+u2fMHBolf4KjsBlQsDCwCpLwZjLYXp1rHp9OfM/c/vRC1pT5n7n964Mmm1jkpPUbrjb3K7kKrp/JntcKVCh2MwDS4YdO7DEAgZHMT5j1rRZ4Kkpz8JXmD4z3hJJB6bQoj8+lak0p8z9zVw0nv8AnWOTT6qX/e/tyCyQXwgxODLzyd2IYctw+bHKGI+ld2+GJ88EQpgBefhYSQR8xwelEfhPf86nwn95qHptU1vnf2F3IftBh4CkwC/OJIERJyMZwPzFcW+DBgoI2wXDGIJEjb+tFvhPf86nwfv+da9Gsr/m/HAdcPYE/wCw1AyXGCcAHInH2z9Yrr/ZIDEbZG0wSCYO7mR+LEciD5UU+D9/zqfCe/51Lxat2pZrv5f3+Q64ftMI4Sveb8wGBAIEYbOI5QBVB4KoWTv+X8IESFz05kgZ9fTJU6P3/Oqru0c3Aj1/1rNafWRa6c/y48D7mP8AaYf9gpMFn5xIAOMc8etDToCOYg0Vua+wvO6PuaxXO0OlH4yfYH9a7tJLUYm+7k6volRE3F8KjP8ABVPgas//ACPT9N32H712naDTn+b7D967vUmZR8DU+ConY4hYbk4HvW61aRvlZT7EUepAXvgqnwVMvwVfPg6PUgLfwNfPgaZvg6nwdHqQFg6Kq30VNJ0dUvo6pakAE3C7bKoBVG2hiSWP4isRMCZXPoaqTs4Nw3XAR4iVCsHgbR54MutHnVxyJA9h+1Yb73P5z9l/avP6dfdY8tLfl3+XC19zXqh5X9+4uWeE2ntqcbyrpG8ibyeItGYGyJGQCRQ/ivZruke4b9shMRtKsXkjaFJn+XP/ADj1pg1Wqvf8Q/Zf1FCdTxG+OV1h9E/8a78MP1BT6o5F0+zbf5cHX0E3B+DvRWaPaOxQ7QW6YtFaro1GQzNOm09ErOmr7pLVFLFmvJy5dwMyaarl0tELdmr1s1yyygC/hanw1Fu4ri8qoCzEKo6kxUd0AZ8LVWpVLa7nYIo6sQB+dAe0HbpUldOu4/zty+i9fcn6V5txnj1y603HLH1P9B0HtR3qBHonEO12nt4QG4fsP3pb1nbm4fl2r7D96R7d9rjBF5kwJIj6k4FXXraqYBW4dgLGRtViSAFz4iMVHfZXSgzd4/evMEDMxMwJ6ASSfIDqelB73EyeZNUPxO5bDW1lAw23ApMMAIg+mTjr1rNazJ6RSea/JSVHd7VE5AMVZorylodXIIwLe3du6HIMjnirtMqGS5Py49/Wenrmu2RTCpE/jKmSJMqADy/1o7hTkcISBzJI5wMfcc6+pq451wugYEbSQTjOBnzM8q+3dMQCCRuBggGQeeQRgj16yKO4yLTL7eqHtW61cbBVp9jQXuyDRHh+qe0G7s4cQynIYAH5gcGJMU+6xbB/Rdob1n8RjybI/OmfhvbG28C4u0+a5H2rzFbzec1a16MTTWclo9w0dy3dE22De3P6itHwteHabXshwSD0in/sp2wYkJdO7pnn96pZhN0N7aaqX0tGbQDruXIP9/euLlmrjlHYvXtNQzU6eme/ZoXqrVdePKApayxQHW2abtbbpe19uvVwTA0aBaZNClL/AA8Uy6AVz6lgGNIlFrFusGkFFrC14+WQF1tKvW3X22tY+PcWXS2i7RP4R5n9q43ICnjvGbelSWyx5L+p9K8f7UdrHvHxNPOAOS+woZ2k7RNecknLHmf0pU1Nwkn0mZrNzElfJdrOJk4nnWZrbMwGWLZEAknzwM18t37hXukkh3U7VElnEqkCJJ8RAA8654ZxW9YZu5uOhYQxQwSoMgYzzH5Vn1M1SGHh/Zq+8L8PqVkkNut7FgLuDNcuRI3fh2wAZnNDeM8LOn7tHKl2BuFkLFQpgKoJAVohjKz80dKq0+o+JF3vbjtcwbQe5/hAzLs++ZmFxGepxFU63i93U3A92JVAqhQFVVHIADlU229xrYLcI0xupeIJ7xU3c57xM954TkkCTP7VVw8LJAGT5cv/AFV3C7ILKu5ijLDj5DBiQG8XKBn8q19n9KLlvfkt8pMeIkenT/35VorIlOkzVY4aDu67RJ2sMHlHlkwKq0tg79xHysBH5mfPn/WjvwqoiqUGTLKogRJ27iJmJP3qzRcPIwPqT18zitFZi57Ge1w8PJYR9DB/asOo4IVMKJHtyp3taIhQOVd3dIADirox7rR57d4ZtzHKuL/CmNg31IKh+7uKJ3W2IBUnzVvFnpFMPFs8oHSar0hvpZu91m3eTZdTbuDESNwMjawmQazltwaxk3uI6PnJxV7oIBVwxMyvIrHr1n9KKcM7Ni7cNq8/clpCMwmbpHhRh0BOJBpf4jwi9ZuXLZEPbMOuTBmJny5Z64qXI0NG8zkYFarFyIKmcSR1HvQm4HSA3PrFfFv0Wxnq/ZLtYbcK+R+fsa9K0+oS6u5DI/p71+eNLryF24IJBnEiN0Z8vEfy8qeexvac222sfT3FaQkQ9t0ekX0oTq0oyXDqGXINDdWtduKRYt69KW9etNOvFLWvFexp2B1w+mXQUs8Ppm0FLUgH9JRbT0J0lF9PXjZQNgYAEnkBJ9q8R/iH2oN+6QDgYA8h/rXof8QuMfD6baD4nx9B+/6GvAdVdLscjn9a45ukJK2U3DJmcx/f6feqbjc5yfM86IWLjBO7B8O/ftxHebdu73jH28qxakxgYxB9q57NKoq0WsezcW7bIDowZTAMMORg86pRW3E7vFDNMxnmc+ZqBQZrtbcHlSKKkX6fl+ddaawZ9P0q9wCSQIECBz98+tEOF2pkDNC5CT2NOms71mSMch5D0pn4U5MElmylpgRgEBu7jPlvBEeXrQbSWAIHkY9fpTPwWwtsd6pyro0k+pXnz5MeVbeDmlI0XLSPd282OTuA6GFwBAhQPKmvQcOEYAGMnzPnWHh2l3MSRBPmZb6nl9qcOHafwjGK2itjmnN8GOzowBMdKBcWOdopp4s4toT16UnXJPiJPM0TlSJxwcmBtXoEkbszmPT9jROyAE2gBVHLGP75VzcTd6nmZ/IfWurt8Qq8gvPlkn+wKwOjwZOL6IXbRQY/EOcA8vuRI+tI2s0l+7ec3SzP+IsSSw5fN+LAr0FWEH0OfXqRWHixZ1wAuIJGIHlSasqLo80u6YBipEwfapdtbTIG6DOB9qZr1kO3zAEkAeEkEzmSOQrDfTZGQCwyPTGJ+9BpYNt6cRI5+VXWbpSDXbWDOPr6V82kmPyrSIj1LsFx7vF7pucYpj1deM8C15s3A3rXsJvh0Vh1ANdmIUfYC66lriFMuupa4hXtacs+cPpm0FLPD6ZtBRqAD+kovp6EaSt2o1Pd22fyUx7x/wCq8bKB5X/FDiZv3WFuWS14WI5LkrnyyD9q84RCGnpH50x6fisC4LwJYM5GcuHBmMdIUzPKRQOJrz5ytlxjSNKCATQi+s0YHyGhnECCV2jbCgHMyep9OmKzHe5niCJ5etdm+AY8569D0olwXS22M3SYnMCWAAxAJAMmBzq3UaRN8sM8vTpBpJjbMSWgVkyYPLPLP5YorwhMGMn7e1aNFpQoYgdI+4MVqtWNqCcMTEekAzFUjOTDbXtIUA+FdbndEd4LgM3BHiMwImTH0ohZe3bsM7AFSdsHMFgwB5jlEz6etBNLaDEHOB19aa20ouWFtQDuDmGE8kJgR18j0Na1SMG7aD/CUBAPmAZ86adIPCIpR7N391i00gnu1mP5goBB8iCCKbrRhBMDFa/CjmX+zFvtZqvlXzMUvW7sAj3rZx+8xvgnC5A5enPy5ihuobahMDlieU1E+TWHBFeP75mqLwhvU596zW9ehkk7YAPiIA9xPOqb3EbbbSHVhnIMqM+fKZqaLoIJc8+lY+LXPBBOJ+5P9eVV2tYpnn4QWxnl/pNUanUC5bkK2wid8NtA6HIFAJMw2d0SJAByOqgwCRXNnRrdNy73oW5bKbLZA8asSCR6rC9PxV81akJgnPP29fOuuGlWy04wsdc9WJjGPWoexqc6eyAWAyJj7VzqNBJMdI5VtskDmZk8p5AT5cjUZucY/vlVRe4JAHUWChzXo/Y3Wd5ptp5o0fQ8v1pO19oEQp3csj+lGOw13ZcuWyQZXz6j+zXdh3E9mH9dS1xCmXXUtcQr29MWfOH0zaClnh9M2gpakA/o6GdqNd/hOB0x9aI6flQbtBoh3MFvmbmPODE/evCzy3oPFnkXFHFwC2AoMM2+PEHMc2PNYXkKx8Ot72UMQk855Ajpj1x9a9C4VwO3ae017my3pjkyEhCrewafv5Vv4H2atWXF9Ha5tU7d6rABDS0xljDxjEGvNyZootcCXq9CVYrcs3bSPGy4bVwW92AVO4DOVgDzPpQ7iPZTVI8d2Xz+DI+nKvV+N6JtRaNhmJFwEIZMBSNu4x6GcfrSqnae5YZbGutNZuqEBuA7kuyctyGwge+ayjlk1aQCjwfQ3W3QjEAZMGBHOa61DbtqKqyJhsAtPi8TEwYiBXr97Sq9jFwL3iOFZYI3w3hBmJiCSYwfSvL+MdlL1h7Ny8NunfYrMhB8RABUsMITiOc8pyKePIpMLM3Btf4lD8v60ZvaRhkZHL2EdfWM1jXRK7XbXdC3eZES26rAFteVyNx3M8STPp0M6VOoZbmju2l7yCO83NO0qI2iMqYnqcx0rZSSJcW2FuHBSN25di7ZaRABOCTRXV6+bVq9YIuFf8VCCCrAHbERzkEZpH4Pwm+gfSXI2rO1XUGCwUgbuYEHmMSKy6bhGptI4RXtEGHNpioBVol1B5gMc1XfXBn2nyNvBePfCX3C2nbS3TcuhVMvZe2xS+UUnxDcFJQGRO7kaYO1f8SbVtB8J/ivyJaVRF6nzY+mK8puWN9juELgtBuKZ2C6oKliCYLcxPPNB7PDnnu9xVcjHn/7NOOSVDeKF2x61HbCzu70uCYBInkeoHWhg/iBbN0G4txrIJ8KbQYIOZPMzHM0npwwBXYnxCQFMzM/njNYhpGO4rkL19I502+rljUUht4j21R7UW0dbwYFSQhTbnduBkseUeWedU8J/iHqLNxnKWrwddtxbiyHGY9iKC6Xs1qrom3p7twf8ilv6T96euyn8HNRfk6otpxGAApbl1k46UumLDqUVQt9pu276pWS3Zs6ZHA3i0PE0EmC/PaSR4fQUH0faC/bmLjGeYYkg4jIPsPtXoHF/wCDwsNB1qBehuW46wOTmftS5Z7MrpiX1G25zAQBskMRJIIK8j7U9kCknwDOO9pLl8KP92oGQrTJ8yYBA9Kst9q7ygKwRoAEqAvhgfyiCfWPvXfGEXUEMsrtIUkyeckDdA5AH8qGcV4O9gKWKlWEgrOPLcDyPpSTTGOPAuMJdIhjMHwsBuEDnKiG94o3bJPvNeS6XUtbdXQkMDIIr07s5rxqLO8YaSGHQHn9vKqQqCAsAcverOD3dl9G6TB+uKqvNgVSrwQfX9a7cHIpcDxr6WuIUx6tpAPpS5xCvb0xSPnD6ZtBSzw+mbQUakA3bPhND+NWZsn0I/WiCDw18v2d1tx6T9q8DUf7ov4GI/ELpdkBAmJMcs5MeX+larT+FFlYCAkHH44AMdMn711q9MN6xyAitB1ZREIaAh8MAgTM4jkQCf7NeZk5I+EmtuvaKA4gSvpg8/f9a3/C2dbYNu8pZPCxmJVjMEGCVgwPpz6UP1WlV9SVLbizBEPRBuyAQY8xyMwPWCnHrw4XabUoq3NlsysgGcBZgzBMSc1n07hYs9neAX+Htdt96t7Tudy3eRDAYDLJAY5j/KT5U0aIbg6RKtK3FXzEiCsYbyH2q3T7WsLttz4dwIO1GuNaLTsHLcYGf5vevmp0wPe90zBBbt7IHzbz47hAMsV6jp051zZeqTtG0GAeO8MtWU7x2IW0YkEbrecKBM3JnEHmvrVmr09pbxa7dTdaRN7giAjFtjQD4hIfPTPKtnanhO5bqgK2xVugTBJFtsL/ADSQntIrmx2V8dsQh3oGBHy4ZQSPIkHdH604uXTuPbk74rbst3lzeN9hQHg+IjmpWAZGSMSenvn1VlLrk3LoB7sSVJKXFnCyBtY8sc4IwKv0XDIVnZkVtwIOCAJZGJEfKvhn0NbNPwpbjtYKrDW1a4R8neSQyvnxESCIj19NISlHZIie4ucQ0thpIDjbal2NuSrAfLcG7cj4MkiMZIrJc7Pl7nhRzcK7o5A4g7YBLhcyyzzAjNPSsqhCA+62CA5HJRIjd+MTP18qru20tA986pbYu8EbFt3ASwZDukSC0mfLzitFOfkzTiIV7smFUTbJFwyGHiAgSW3AYAnI242jIkiujwRZ7zYAsKxkgjIkxGCo2gjyGKd7Vq0zO94FldV3nEG4Gba3oyjPnk+VL+o44iooS0yvIKeGHRickKSDkkHbiSOXWs23fJonYQ0HaP4ezFu3tGY8JAO0+ItA8JPt+KRiaLaPtcLig7GZzHgSDJKhlCmcqZiY85jlS12c11t79wWmui+fE7KWFtVAUMYIYDdtEn2yQKz6zSi3rO9FwPCqvhBC7izBlB+V9pVPCORx1rrxyfByzXgZuMcWt3Vt7pVys7RkDnuUnkZUGMHkaQu2rrcE5gPD85wI8RAkrjpTNruEPd2XlEz/AIZtmAxLtu3W9xAlM+EcxOZFDONcGNvc10DcLRKWwYRQgZp+XJjHIQYwZraSTVii3Zl7K8Ht6iwELAXFE3GIAhnwo+YEnBMEZMyRGcnaXhItBi1pXtDczSw8OIMnksNGI5nHSjLcYt6K01pPwQGZIIaOUT+E8zMyedBOP/xMtahO7NsCSoJJ9x4sQB4pnp5Vm4lxbuzyfWabaxAIIxyPn/f50Z7GJs1m0gkhWGDies+Y5/aj/E+Lae5a1DaddlxGi2d5IFmCjqlpQQxYQS/LxdIFAuxT93qwrgqdroQcGYHhM8uVarg0PQGWCT74ImsgTxD3rRcJ6cq50dsvdQDqwn7124UTLgcdUPCPYUucQpl1wpa4hXt6YpHzh9M2gpZ4fTNoKNSAcs/LV+mEmPPH3xVWmGK7TFfP6rZ2aRVqhQtWiJX8SlgfuSPyqrS2O83JMYJXlG4cg09KKdo7LWr3fKoIYcuWTzz96C621bcNatXQXLuh2hgQh2nfzwwE8uRHrjgzxd34M47qhl4bwsoAxBa4rAzPzGfxH6/0zml/tLxVe7dLFu69+65tHb4WDEEeFyCAcx6k+mWfjfGFtaVmh9tx4YgL4bZyR4upAI8/tS/xWwlxStrbaVXOxjbvbVK4AG1tsZeZ3MBBA5VzY4quqW5UnWxzw7tTa1ga1ZtPYNtTbuWnKgq8Otskp4ikwpI5SMda06vtTYXfbuuyEHTBDdV0JVom8x/kmOvMHNZLHDUXVW9WrojqrG7dySQV2oG8KhuS9BPMnMUR0nZ5UCPqbpXdbCm2w7wOi5K2ww8KiVBwZxyOTMu25VRaujT2i45p7guKXtkWxbYAjcW+YlSs/LCkzEAla2WOLWLexbjggpvJbG1IUFFckBoJpLucP02s+IuncqpYe1vgSQB/guBhQQQ2BAggSYrXouzNq8oa1fe3cNsHwknutTEl1MSUwo2iIgmc1cce2xLaD2s41uuBrNpSyNtcbWDbPEpU3GMZhOhODyxRDQdo+8UrdsLaBncXnu90nJkDnt5Z9zmMmj7OXN1101Ti21pURHCNtdGeJwPBDbYILHzHWrU9j8bW1R3dyVuEIgG/8JUH5YO4ZJwY9a1cJmakvc7t6juWuMr2iu0JC2woBVpDbd3NV3g9eXlXWo4laYAi4U8JJuKUbAB5MMbh0mJnAMGlnVaDuFU3LvegGCzqSd6bQ5Hj5yzeJy0bRzkwucT322VRcgAW3OxETc+4NKjafECdwkkZFT22+UVt4Y9rrrSKEN25dgOd91DnO5ANgUFiN7ASOXlSpxntFatW0S2We8AFCFjuCP4nfvIkfLG6CfHIOaWuKd66kXGkq7MA7t4YJJK+LaDkHlmD5GsGi1C2IKgreYkby7G4EKrsIBgALB9+XlTjircEz1HRdmdLrLYumbV3dMjxKYySBzgD25fYdpdJb0lzvD4j8gG0DarREENnPQeSj3+8cV9LogwA2uuWWDuIBGcx+KZzSNoDduGBkgSWmClsgZGT4sHyietacJWZxt+T17h/HFxnJLCMZ2HqIxMmROCfSap7baiFF1fwqxgzgEyYzkkT7R1nHkz9p1BOwkeGWmJJInnAxIHtHqabuAcS+NstbaVyIWQefLzLERP3McxT6qRLTTsC6/jobe4yr81cIoknlIZjJzmcTQPU8GRra6i34gDsuDwnY55boAgNkCRzU187R8AuW13+JlkK5VYS24+bfDMBPQjBzQXhpFtyTcIBUrcIONp/D13fb6U4R8mm1bGu5aXu7W2yAbt2FCywZJUlTmTBZVGMgsJxWm3oUunVaiQYvN3U4BbcWDAdAY+XyrMLzDY7NscrstYEpa5byB+Ig4jJNN2j4cqbVAIt2R1GXuYyZ6czHX6VsMIgYjz+/wBfWivZfR7rpY/hE/WhB1AMxzp27PaE27En5nyfbpXZgJfsV66lriFMuupa4hXt6Yo+cPpm0FLXD6ZdBRqQD+kq51zVOkrXfXka8LVLYuD3MPFc2wT+E15r3r2Lx2uYMxz5E7oP1zXp13xAg9RFIvFtHDf0+/8ApXFF9SIyLplZ1pe06wbWptd5b2RiZN2RLEjkCB+VbuD2NLqHiydzMC9xbihu7t7wu0K0KigEYB5L91fUrB86Ca9D4hJEiGjqJmD5iYrOWBNbbBGdDxrONqHU232i0pD3ULFUgD5duLrtJAaIUAAAySBjdtWPfuQe+up3duWJFq3ymTOYz6saTrWsa1cR4DlFZYfKlSFEbehBUmRnOSYFc6TVsS4I3C4MgQCDB8SkCQct96UcHTwU5J8jBr+Nj4VNJbAClg1xjEkKZVRjEtB9k9cXcC7VfCpdcZbu2g4I7w4Uegk/lQXh6Iz21uT3fhBIEkKPIEwfatWv4al11CSEJUsAQWhSxKlyJ5tgncfMmrUZWS3B7GzQ9qns20QMZD2xAkwtu27vM8yzvb+imiFztbcdZ3bdy3G+YkyzQA2MbVXHP5jQHWdkz4DaffuuEEERsBAEzMeeem31rbxLspeSyHYMSuAEE5JmD1EZ85npFDUvYF29mi3iurd7YS4SQIEGfxeJsg4JM56z0qdo9SDet3iwAVl58zbDrEAfMwHr1NWarszqhpWdkkgZ3cwggEsszAGZgcjS/odHe1aAWka4dsyqmY5SYHQ7RNLcap+QpxRbfxlt73+7YQfEYAYMoljI8Pn05xQi7ozaVbf+G962XXuzjvbSz3dxeYUw58PMzInaat1emv6Yd3qbJbesoH3BtgxKMDkZGPUTWPhHZu7qtwtJuQCWDLhQPFBYGVJwMUIbSrkHXePN3S2ibmzPeA9HPNkWQBjAnlmien7VOdtu1ZtqMgC4VMqybSkwoHLn6+lDtZwzUBoNpvI7pJM+rZPTrUXss7ruWTgGNjZkkEDJA9cmq+RLjHkx6LVWSWN0BAqXCgRSWd2aVUkEbQvQ+QopwLtY2kCC0C7gPJubss20QArmVGxWBgEEnnQ0dm7u4J4dxBbLbYA5gz1o7w7+Hl4jvbt22iqrOACSzhRuIUjAwPm6VTjewOgfre2+tvOzLdFoMwYrb2rMLAn+YQOvOhWnm9c/wwXusxfIASTJMIoMSfYelHeF8O04M3bW7Mw3eERHIQ6kkmPaOs05rx9bM29FpbFlBjvIY3HEROfk58pPvTSFfsLnZrh9lCt26pe6SJbDKo6uufE5zkwBiAaOWxbcE2i5USpJ+Y4yMATBx7zVXDNHtgAQBHt9qauEcOLEADnVKJLnRi7K8BZ7gJnaPEw6YJ2j1p61QjFbdPoxaSBz6n1rFq67MSocb5YA11LXEKZddS1xCva03JR84fTNoDSvoGpk0DUahAMWkNbdSf8ADJ8qHaRqLWGrxs0b2BC4+t9DQ7VxckiQwHWcj0PnThqNEOYH0rG+nHKvI6ZwkdMnCcaPOdbag4EEUDu2Cx6D1OB96eONcM2knmOhpY1ul9Mf6V1rdHE9mLF63E1V3TIVMFGwQYPI9R5j2ojqdNBxX28kXY3m4q+FSZI2D5cdBk4p0CZxZ0zqzbUZwDO5JKkeeBjmPat9jUw3lnkeY9KwaXil60u23cZBuLHaYJJAGW5xgYqLeZjLEsepJJJ9yc0RTJkkNul4jLbsZjlimXRcSUrE4wc+ea890twSOlFtNcP9zWiMpQs9D0XFwPLHqas4bcsWfDatpaUnIRQJ9459aQF1ZxzFa7fEHXrTpGbi/A8cZ4bptXb7u9DKCGB5MrZEqYwYrjgvBrWltNbts+1jPjIJmI6AUqDi1wTy+1R+KXWHzGk4q7H/AJ1Xg0cb4aLkggwDM9R7H70u3rHdMSCTKkEGPOefOau1nECeZxQu/emhpPwaRjJeQTxaybmOg8/6Vm02lYsczKgfQdJ+go5ctgk+X9z1NdJZE4FQ0bJ7A21oZ96KaTRcq26XRmf760zcK4O10g8gABPIY/qamhORg4VwssQI+lP/AAvhi2V/5v6Vdw7h6WRjJ8/2q+41NIcYeWZdQaFas0RvtQnVtXZiRoBNeaWuIUxa9qW+INXs6dAUaB6Y9DcpS0NymDRXq1zwAatLcorYuUuaW/ROxfrycuMA7bu1zeshsjBrBbv1cuorjlisAdrhzVhSxxHRjpmni66sIYSKX+KcFLCbTfQ/vWawuPAS3EfVaIjFDjpysxIkQfUdRRLi1zVac+O2WX1Bj/uFB37VWgf8SzcXz27WHvzU/lWqhZm0/BXc0ldJZrpeP6Nv/mKnya2/9QDVnx2lIxqbX3P6in20SfFTNbbGo2xjFUWxbPK7bb2dP3q9dIT8oJ9s/wBKfaEy8awZGM5kjIInkelbRqxHL25f1oUdMw5qfsa+weUUdpjpG65qT0x71U94nmZrIDV9qyzfKCfan2mKkcsZr4tuurz27f8Avb1tPQsJ+3Os79p9ImLYu6hzyW2Nqk+RdgT9lNHaYWEdPpSaIjTLbg3CtoHkXMFv8q8z9BWDR2uKaqO7tporZ6/jj/O8t9gKYuCdhbFk77zNqLhiWeYJ9ZJZvqant0FNn3gjC6YsW2uebuNqfRP3P0p50lrYMmW/IegrJauBQFUBVHIDAH0rrv6hwNIwrkINdrPcuVlbUVRc1FVHGWWX7tCtVcq2/foXqr9dePGBh11ylzXvRbW3qX9ddr1tPADBo79HNJqKT9JqKMabVV35sQDhptVRKzqqUbGrrda1lebkwANVvV1curpYTW1autrnenAZBq6+/F0t/G1Pjan04DJ8X61g1Wh09z57Ns/9I/ShXxtT42j04UU6vsToLn/xFf8AIxFCb/8ADLSH5bt5PfYw/oKOfG1PjafZYulCne/hUn4dUf8Aqtfs9Zm/hU3TU2/qjD+hp1+NqfG0dj5fgKEwfw71S/Jq1Hs10V0Ow/EBy1n/APW7Tj8bU+Oo7HyDpFW32M15+bXR7PcP9BWpP4es+NRrrrjyG8//AHf9KYPjanxtHZYulGHQfw/0NvJV7h/52AH2UCmjQWLNgRZtpb/yqAfqedBfjanxtLsMaihk+M9anxdLfxtT42j04xk+Lr58XS58bU+No9OAwtq6puaug+n1YLQeUH16H71bcAMneoHlKnEnIk8sKf8Aq9K482oxYJ9GS1tfG3/hccbktjRf1VDtTqqvdFNwneMMpg7QILnwht2YAPTqKyGymZuiG8MwuNxXIG7lk+3WlD9T0y9/Hwy8/QrsyBer1FA9bfo/quFiM3CG2q2QoDblfCFmhiCoBzjcJoFxrQIltnt3e8h9sEKGPjuIzhQxOzwIR1IuDlFetpP1LSZZKMJPfj/GX81RLxyXIr2HNE9O5r7Ur6HKjM32bhrZbuGpUrimkMvS4atW6alSsGkB13hqd4alSlSAneGp3hqVKKQid4aneGpUopATvDU7w1KlFICd4aneGpUopATvDU7w1KlFICd4aneGpUopATvDU7w1KlFICd4a+G4alSikMg1DKZDEHzBIP3FfTxC7/wAW5/3v+9SpQ8GOTTlFP6C6mUXeIXf+Ld/73/esd7id7/jXf/2XP/KpUrT02H9i+yBSfuY9ZxnUEyb97EDFy4MfQihmo4vqDg37xBwQbtwgj2LVKldOPS4YxVQj9kEm7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6018" name="Picture 2" descr="https://img0.etsystatic.com/029/0/9125693/il_340x270.572849280_nc4n.jpg"/>
          <p:cNvPicPr>
            <a:picLocks noChangeAspect="1" noChangeArrowheads="1"/>
          </p:cNvPicPr>
          <p:nvPr/>
        </p:nvPicPr>
        <p:blipFill>
          <a:blip r:embed="rId3" cstate="print"/>
          <a:srcRect b="26296"/>
          <a:stretch>
            <a:fillRect/>
          </a:stretch>
        </p:blipFill>
        <p:spPr bwMode="auto">
          <a:xfrm>
            <a:off x="-1" y="0"/>
            <a:ext cx="9144001" cy="51435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31</a:t>
            </a:fld>
            <a:endParaRPr lang="en-US"/>
          </a:p>
        </p:txBody>
      </p:sp>
      <p:pic>
        <p:nvPicPr>
          <p:cNvPr id="18434" name="Picture 2" descr="http://www.vrindavanexperience.com/wp-content/gallery/andrey-popenko-fields-in-vrindavan-people-yamuna/dom_v_pole.jpg"/>
          <p:cNvPicPr>
            <a:picLocks noChangeAspect="1" noChangeArrowheads="1"/>
          </p:cNvPicPr>
          <p:nvPr/>
        </p:nvPicPr>
        <p:blipFill>
          <a:blip r:embed="rId3" cstate="print"/>
          <a:srcRect/>
          <a:stretch>
            <a:fillRect/>
          </a:stretch>
        </p:blipFill>
        <p:spPr bwMode="auto">
          <a:xfrm>
            <a:off x="0" y="1"/>
            <a:ext cx="9144000" cy="51435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krsna-art.com/images/pics/big/KA1_193.jpg"/>
          <p:cNvPicPr>
            <a:picLocks noChangeAspect="1" noChangeArrowheads="1"/>
          </p:cNvPicPr>
          <p:nvPr/>
        </p:nvPicPr>
        <p:blipFill>
          <a:blip r:embed="rId3" cstate="print"/>
          <a:srcRect/>
          <a:stretch>
            <a:fillRect/>
          </a:stretch>
        </p:blipFill>
        <p:spPr bwMode="auto">
          <a:xfrm>
            <a:off x="2110155" y="0"/>
            <a:ext cx="7033845"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32</a:t>
            </a:fld>
            <a:endParaRPr lang="en-US"/>
          </a:p>
        </p:txBody>
      </p:sp>
      <p:pic>
        <p:nvPicPr>
          <p:cNvPr id="96258" name="Picture 2" descr="http://images.huffingtonpost.com/2012-03-12-AAMMaharaja74.jpg"/>
          <p:cNvPicPr>
            <a:picLocks noChangeAspect="1" noChangeArrowheads="1"/>
          </p:cNvPicPr>
          <p:nvPr/>
        </p:nvPicPr>
        <p:blipFill>
          <a:blip r:embed="rId4" cstate="print"/>
          <a:srcRect t="17200"/>
          <a:stretch>
            <a:fillRect/>
          </a:stretch>
        </p:blipFill>
        <p:spPr bwMode="auto">
          <a:xfrm>
            <a:off x="0" y="1531834"/>
            <a:ext cx="3733800" cy="36116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33</a:t>
            </a:fld>
            <a:endParaRPr lang="en-US"/>
          </a:p>
        </p:txBody>
      </p:sp>
      <p:pic>
        <p:nvPicPr>
          <p:cNvPr id="102402" name="Picture 2" descr="https://padmanabhdas.files.wordpress.com/2012/01/srilagopalbhattagosvamidisappearance0002.jpg"/>
          <p:cNvPicPr>
            <a:picLocks noChangeAspect="1" noChangeArrowheads="1"/>
          </p:cNvPicPr>
          <p:nvPr/>
        </p:nvPicPr>
        <p:blipFill>
          <a:blip r:embed="rId3" cstate="print"/>
          <a:srcRect l="2301" t="21400" r="2545"/>
          <a:stretch>
            <a:fillRect/>
          </a:stretch>
        </p:blipFill>
        <p:spPr bwMode="auto">
          <a:xfrm>
            <a:off x="-1" y="0"/>
            <a:ext cx="4240443" cy="5143500"/>
          </a:xfrm>
          <a:prstGeom prst="rect">
            <a:avLst/>
          </a:prstGeom>
          <a:noFill/>
        </p:spPr>
      </p:pic>
      <p:pic>
        <p:nvPicPr>
          <p:cNvPr id="102406" name="Picture 6" descr="http://radhashyamasundar.com/uploads/2/7/5/5/2755463/1978216.jpg"/>
          <p:cNvPicPr>
            <a:picLocks noChangeAspect="1" noChangeArrowheads="1"/>
          </p:cNvPicPr>
          <p:nvPr/>
        </p:nvPicPr>
        <p:blipFill>
          <a:blip r:embed="rId4" cstate="print"/>
          <a:srcRect/>
          <a:stretch>
            <a:fillRect/>
          </a:stretch>
        </p:blipFill>
        <p:spPr bwMode="auto">
          <a:xfrm>
            <a:off x="4730037" y="0"/>
            <a:ext cx="3804363" cy="5143500"/>
          </a:xfrm>
          <a:prstGeom prst="rect">
            <a:avLst/>
          </a:prstGeom>
          <a:noFill/>
        </p:spPr>
      </p:pic>
      <p:sp>
        <p:nvSpPr>
          <p:cNvPr id="15362" name="AutoShape 2" descr="Image result for salagram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3" name="Picture 3" descr="C:\Users\bkdasa\Desktop\download (4).jpg"/>
          <p:cNvPicPr>
            <a:picLocks noChangeAspect="1" noChangeArrowheads="1"/>
          </p:cNvPicPr>
          <p:nvPr/>
        </p:nvPicPr>
        <p:blipFill>
          <a:blip r:embed="rId5" cstate="print"/>
          <a:srcRect/>
          <a:stretch>
            <a:fillRect/>
          </a:stretch>
        </p:blipFill>
        <p:spPr bwMode="auto">
          <a:xfrm>
            <a:off x="6080905" y="3105150"/>
            <a:ext cx="3063096" cy="2038351"/>
          </a:xfrm>
          <a:prstGeom prst="rect">
            <a:avLst/>
          </a:prstGeom>
          <a:noFill/>
          <a:effectLst>
            <a:softEdge rad="317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diamond(in)">
                                      <p:cBhvr>
                                        <p:cTn id="7" dur="2000"/>
                                        <p:tgtEl>
                                          <p:spTgt spid="15363"/>
                                        </p:tgtEl>
                                      </p:cBhvr>
                                    </p:animEffect>
                                  </p:childTnLst>
                                </p:cTn>
                              </p:par>
                              <p:par>
                                <p:cTn id="8" presetID="8" presetClass="entr" presetSubtype="32" fill="hold" nodeType="withEffect">
                                  <p:stCondLst>
                                    <p:cond delay="0"/>
                                  </p:stCondLst>
                                  <p:childTnLst>
                                    <p:set>
                                      <p:cBhvr>
                                        <p:cTn id="9" dur="1" fill="hold">
                                          <p:stCondLst>
                                            <p:cond delay="0"/>
                                          </p:stCondLst>
                                        </p:cTn>
                                        <p:tgtEl>
                                          <p:spTgt spid="102406"/>
                                        </p:tgtEl>
                                        <p:attrNameLst>
                                          <p:attrName>style.visibility</p:attrName>
                                        </p:attrNameLst>
                                      </p:cBhvr>
                                      <p:to>
                                        <p:strVal val="visible"/>
                                      </p:to>
                                    </p:set>
                                    <p:animEffect transition="in" filter="diamond(out)">
                                      <p:cBhvr>
                                        <p:cTn id="10" dur="2000"/>
                                        <p:tgtEl>
                                          <p:spTgt spid="102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krsna-art.com/images/pics/big/KA1_193.jpg"/>
          <p:cNvPicPr>
            <a:picLocks noChangeAspect="1" noChangeArrowheads="1"/>
          </p:cNvPicPr>
          <p:nvPr/>
        </p:nvPicPr>
        <p:blipFill>
          <a:blip r:embed="rId3" cstate="print"/>
          <a:srcRect/>
          <a:stretch>
            <a:fillRect/>
          </a:stretch>
        </p:blipFill>
        <p:spPr bwMode="auto">
          <a:xfrm>
            <a:off x="0" y="0"/>
            <a:ext cx="7033845"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34</a:t>
            </a:fld>
            <a:endParaRPr lang="en-US"/>
          </a:p>
        </p:txBody>
      </p:sp>
      <p:pic>
        <p:nvPicPr>
          <p:cNvPr id="100354" name="Picture 2" descr="http://harekrishnacalendar.com/wp-content/uploads/2012/08/Srila-Gopala-Bhatta-Goswami-Appearance-Day.jpg"/>
          <p:cNvPicPr>
            <a:picLocks noChangeAspect="1" noChangeArrowheads="1"/>
          </p:cNvPicPr>
          <p:nvPr/>
        </p:nvPicPr>
        <p:blipFill>
          <a:blip r:embed="rId4" cstate="print"/>
          <a:srcRect/>
          <a:stretch>
            <a:fillRect/>
          </a:stretch>
        </p:blipFill>
        <p:spPr bwMode="auto">
          <a:xfrm flipH="1">
            <a:off x="4000500" y="0"/>
            <a:ext cx="5143500" cy="5143500"/>
          </a:xfrm>
          <a:prstGeom prst="rect">
            <a:avLst/>
          </a:prstGeom>
          <a:noFill/>
          <a:effectLst>
            <a:softEdge rad="635000"/>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35</a:t>
            </a:fld>
            <a:endParaRPr lang="en-US"/>
          </a:p>
        </p:txBody>
      </p:sp>
      <p:sp>
        <p:nvSpPr>
          <p:cNvPr id="103425" name="Rectangle 1"/>
          <p:cNvSpPr>
            <a:spLocks noChangeArrowheads="1"/>
          </p:cNvSpPr>
          <p:nvPr/>
        </p:nvSpPr>
        <p:spPr bwMode="auto">
          <a:xfrm>
            <a:off x="304800" y="708720"/>
            <a:ext cx="8610600"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FFFF00"/>
                </a:solidFill>
                <a:effectLst/>
                <a:latin typeface="Arial Unicode MS"/>
                <a:cs typeface="Arial" pitchFamily="34" charset="0"/>
              </a:rPr>
              <a:t>Aamaara bhaktera </a:t>
            </a:r>
          </a:p>
          <a:p>
            <a:pPr marL="0" marR="0" lvl="0" indent="0" algn="l" defTabSz="914400" rtl="0" eaLnBrk="1" fontAlgn="base" latinLnBrk="0" hangingPunct="1">
              <a:lnSpc>
                <a:spcPct val="100000"/>
              </a:lnSpc>
              <a:spcBef>
                <a:spcPct val="0"/>
              </a:spcBef>
              <a:spcAft>
                <a:spcPct val="0"/>
              </a:spcAft>
              <a:buClrTx/>
              <a:buSzTx/>
              <a:buFontTx/>
              <a:buNone/>
              <a:tabLst/>
            </a:pPr>
            <a:r>
              <a:rPr lang="en-US" sz="2800" smtClean="0">
                <a:solidFill>
                  <a:srgbClr val="FFFF00"/>
                </a:solidFill>
                <a:latin typeface="Arial Unicode MS"/>
                <a:cs typeface="Arial" pitchFamily="34" charset="0"/>
              </a:rPr>
              <a:t>P</a:t>
            </a:r>
            <a:r>
              <a:rPr kumimoji="0" lang="en-US" sz="2800" b="0" i="0" u="none" strike="noStrike" cap="none" normalizeH="0" baseline="0" smtClean="0">
                <a:ln>
                  <a:noFill/>
                </a:ln>
                <a:solidFill>
                  <a:srgbClr val="FFFF00"/>
                </a:solidFill>
                <a:effectLst/>
                <a:latin typeface="Arial Unicode MS"/>
                <a:cs typeface="Arial" pitchFamily="34" charset="0"/>
              </a:rPr>
              <a:t>ujaa aamaa haite bara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rgbClr val="FFFF00"/>
                </a:solidFill>
                <a:effectLst/>
                <a:latin typeface="Arial Unicode MS"/>
                <a:cs typeface="Arial" pitchFamily="34" charset="0"/>
              </a:rPr>
              <a:t>Sei prabhu vede</a:t>
            </a:r>
          </a:p>
          <a:p>
            <a:pPr marL="0" marR="0" lvl="0" indent="0" algn="l" defTabSz="914400" rtl="0" eaLnBrk="1" fontAlgn="base" latinLnBrk="0" hangingPunct="1">
              <a:lnSpc>
                <a:spcPct val="100000"/>
              </a:lnSpc>
              <a:spcBef>
                <a:spcPct val="0"/>
              </a:spcBef>
              <a:spcAft>
                <a:spcPct val="0"/>
              </a:spcAft>
              <a:buClrTx/>
              <a:buSzTx/>
              <a:buFontTx/>
              <a:buNone/>
              <a:tabLst/>
            </a:pPr>
            <a:r>
              <a:rPr lang="en-US" sz="2800" smtClean="0">
                <a:solidFill>
                  <a:srgbClr val="FFFF00"/>
                </a:solidFill>
                <a:latin typeface="Arial Unicode MS"/>
                <a:cs typeface="Arial" pitchFamily="34" charset="0"/>
              </a:rPr>
              <a:t>B</a:t>
            </a:r>
            <a:r>
              <a:rPr kumimoji="0" lang="en-US" sz="2800" b="0" i="0" u="none" strike="noStrike" cap="none" normalizeH="0" baseline="0" smtClean="0">
                <a:ln>
                  <a:noFill/>
                </a:ln>
                <a:solidFill>
                  <a:srgbClr val="FFFF00"/>
                </a:solidFill>
                <a:effectLst/>
                <a:latin typeface="Arial Unicode MS"/>
                <a:cs typeface="Arial" pitchFamily="34" charset="0"/>
              </a:rPr>
              <a:t>haagavate kaila darha</a:t>
            </a:r>
            <a:r>
              <a:rPr kumimoji="0" lang="en-US" sz="2800" b="0" i="0" u="none" strike="noStrike" cap="none" normalizeH="0" baseline="0" smtClean="0">
                <a:ln>
                  <a:noFill/>
                </a:ln>
                <a:solidFill>
                  <a:srgbClr val="000000"/>
                </a:solidFill>
                <a:effectLst/>
                <a:latin typeface="Arial Unicode MS"/>
                <a:cs typeface="Arial" pitchFamily="34" charset="0"/>
              </a:rPr>
              <a:t>      </a:t>
            </a:r>
            <a:r>
              <a:rPr kumimoji="0" lang="en-US" sz="2000" b="0" i="0" u="none" strike="noStrike" cap="none" normalizeH="0" baseline="0" smtClean="0">
                <a:ln>
                  <a:noFill/>
                </a:ln>
                <a:solidFill>
                  <a:srgbClr val="FFC000"/>
                </a:solidFill>
                <a:effectLst/>
                <a:latin typeface="Arial Unicode MS"/>
                <a:cs typeface="Arial" pitchFamily="34" charset="0"/>
              </a:rPr>
              <a:t>[Caitanya Bhagavata 1.1.8] </a:t>
            </a:r>
            <a:endParaRPr kumimoji="0" lang="en-US" sz="2800" b="0" i="0" u="none" strike="noStrike" cap="none" normalizeH="0" baseline="0" smtClean="0">
              <a:ln>
                <a:noFill/>
              </a:ln>
              <a:solidFill>
                <a:srgbClr val="FFC000"/>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2800" smtClean="0">
              <a:solidFill>
                <a:srgbClr val="000000"/>
              </a:solidFill>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smtClean="0">
                <a:ln>
                  <a:noFill/>
                </a:ln>
                <a:solidFill>
                  <a:schemeClr val="bg1"/>
                </a:solidFill>
                <a:effectLst/>
                <a:latin typeface="Arial Unicode MS"/>
                <a:cs typeface="Arial" pitchFamily="34" charset="0"/>
              </a:rPr>
              <a:t>[The Lord has declared in the Vedas and in the Srimad Bhagavatam that, worshipping or serving His devotee is even greater than worshiping Him. ]</a:t>
            </a:r>
            <a:r>
              <a:rPr kumimoji="0" lang="en-US" sz="1800" b="0" i="0" u="none" strike="noStrike" cap="none" normalizeH="0" baseline="0" smtClean="0">
                <a:ln>
                  <a:noFill/>
                </a:ln>
                <a:solidFill>
                  <a:schemeClr val="bg1"/>
                </a:solidFill>
                <a:effectLst/>
                <a:latin typeface="Arial" pitchFamily="34" charset="0"/>
                <a:cs typeface="Arial" pitchFamily="34" charset="0"/>
              </a:rPr>
              <a:t> </a:t>
            </a:r>
            <a:endParaRPr kumimoji="0" lang="en-US" sz="5400" b="0" i="0" u="none" strike="noStrike" cap="none" normalizeH="0" baseline="0" smtClean="0">
              <a:ln>
                <a:noFill/>
              </a:ln>
              <a:solidFill>
                <a:schemeClr val="bg1"/>
              </a:solidFill>
              <a:effectLst/>
              <a:latin typeface="Arial" pitchFamily="34" charset="0"/>
              <a:cs typeface="Arial" pitchFamily="34" charset="0"/>
            </a:endParaRPr>
          </a:p>
        </p:txBody>
      </p:sp>
      <p:sp>
        <p:nvSpPr>
          <p:cNvPr id="4" name="TextBox 3"/>
          <p:cNvSpPr txBox="1"/>
          <p:nvPr/>
        </p:nvSpPr>
        <p:spPr>
          <a:xfrm>
            <a:off x="7543800" y="209550"/>
            <a:ext cx="1492716" cy="646331"/>
          </a:xfrm>
          <a:prstGeom prst="rect">
            <a:avLst/>
          </a:prstGeom>
          <a:noFill/>
        </p:spPr>
        <p:txBody>
          <a:bodyPr wrap="none" rtlCol="0">
            <a:spAutoFit/>
          </a:bodyPr>
          <a:lstStyle/>
          <a:p>
            <a:r>
              <a:rPr lang="en-US" sz="3600" smtClean="0">
                <a:solidFill>
                  <a:srgbClr val="FFFF00"/>
                </a:solidFill>
              </a:rPr>
              <a:t>CB-03</a:t>
            </a:r>
            <a:endParaRPr lang="en-US" sz="3600">
              <a:solidFill>
                <a:srgbClr val="FFFF00"/>
              </a:solidFill>
            </a:endParaRPr>
          </a:p>
        </p:txBody>
      </p:sp>
      <p:pic>
        <p:nvPicPr>
          <p:cNvPr id="5" name="CB-03-Aamaara Bhaktera Puja.mp3">
            <a:hlinkClick r:id="" action="ppaction://media"/>
          </p:cNvPr>
          <p:cNvPicPr>
            <a:picLocks noRot="1" noChangeAspect="1"/>
          </p:cNvPicPr>
          <p:nvPr>
            <a:audioFile r:link="rId1"/>
          </p:nvPr>
        </p:nvPicPr>
        <p:blipFill>
          <a:blip r:embed="rId4" cstate="print"/>
          <a:stretch>
            <a:fillRect/>
          </a:stretch>
        </p:blipFill>
        <p:spPr>
          <a:xfrm>
            <a:off x="8229600" y="4171950"/>
            <a:ext cx="533400" cy="533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176"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36</a:t>
            </a:fld>
            <a:endParaRPr lang="en-US"/>
          </a:p>
        </p:txBody>
      </p:sp>
      <p:pic>
        <p:nvPicPr>
          <p:cNvPr id="12290" name="Picture 2" descr="http://www.forthepleasureoflordkrishna.com/wp-content/uploads/2013/09/1470296_10152668160320353_119805571_n.jpg"/>
          <p:cNvPicPr>
            <a:picLocks noChangeAspect="1" noChangeArrowheads="1"/>
          </p:cNvPicPr>
          <p:nvPr/>
        </p:nvPicPr>
        <p:blipFill>
          <a:blip r:embed="rId3" cstate="print"/>
          <a:srcRect/>
          <a:stretch>
            <a:fillRect/>
          </a:stretch>
        </p:blipFill>
        <p:spPr bwMode="auto">
          <a:xfrm>
            <a:off x="0" y="0"/>
            <a:ext cx="7724775" cy="5143501"/>
          </a:xfrm>
          <a:prstGeom prst="rect">
            <a:avLst/>
          </a:prstGeom>
          <a:noFill/>
        </p:spPr>
      </p:pic>
      <p:pic>
        <p:nvPicPr>
          <p:cNvPr id="12292" name="Picture 4" descr="http://www.salagram.net/RRV-Black-and-white.jpg"/>
          <p:cNvPicPr>
            <a:picLocks noChangeAspect="1" noChangeArrowheads="1"/>
          </p:cNvPicPr>
          <p:nvPr/>
        </p:nvPicPr>
        <p:blipFill>
          <a:blip r:embed="rId4" cstate="print"/>
          <a:srcRect/>
          <a:stretch>
            <a:fillRect/>
          </a:stretch>
        </p:blipFill>
        <p:spPr bwMode="auto">
          <a:xfrm>
            <a:off x="5410815" y="0"/>
            <a:ext cx="3733185" cy="514350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37</a:t>
            </a:fld>
            <a:endParaRPr lang="en-US"/>
          </a:p>
        </p:txBody>
      </p:sp>
      <p:pic>
        <p:nvPicPr>
          <p:cNvPr id="3" name="Picture 2" descr="http://www.vrindavanexperience.com/wp-content/gallery/sri-sri-radha-raman-appearance-day-may-17-2011/mg_4186.jpg"/>
          <p:cNvPicPr>
            <a:picLocks noChangeAspect="1" noChangeArrowheads="1"/>
          </p:cNvPicPr>
          <p:nvPr/>
        </p:nvPicPr>
        <p:blipFill>
          <a:blip r:embed="rId3" cstate="print"/>
          <a:srcRect t="6636" b="5580"/>
          <a:stretch>
            <a:fillRect/>
          </a:stretch>
        </p:blipFill>
        <p:spPr bwMode="auto">
          <a:xfrm>
            <a:off x="0" y="0"/>
            <a:ext cx="9144000" cy="51435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38</a:t>
            </a:fld>
            <a:endParaRPr lang="en-US"/>
          </a:p>
        </p:txBody>
      </p:sp>
      <p:pic>
        <p:nvPicPr>
          <p:cNvPr id="9218" name="Picture 2" descr="http://news.vrindavantoday.org/wp-content/uploads/2014/12/Radharaman-2014-12-02.jpg"/>
          <p:cNvPicPr>
            <a:picLocks noChangeAspect="1" noChangeArrowheads="1"/>
          </p:cNvPicPr>
          <p:nvPr/>
        </p:nvPicPr>
        <p:blipFill>
          <a:blip r:embed="rId3" cstate="print"/>
          <a:srcRect t="8519" b="11481"/>
          <a:stretch>
            <a:fillRect/>
          </a:stretch>
        </p:blipFill>
        <p:spPr bwMode="auto">
          <a:xfrm>
            <a:off x="0" y="0"/>
            <a:ext cx="9569300" cy="51435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39</a:t>
            </a:fld>
            <a:endParaRPr lang="en-US"/>
          </a:p>
        </p:txBody>
      </p:sp>
      <p:sp>
        <p:nvSpPr>
          <p:cNvPr id="3" name="TextBox 2"/>
          <p:cNvSpPr txBox="1"/>
          <p:nvPr/>
        </p:nvSpPr>
        <p:spPr>
          <a:xfrm>
            <a:off x="8117757" y="0"/>
            <a:ext cx="1026243" cy="584775"/>
          </a:xfrm>
          <a:prstGeom prst="rect">
            <a:avLst/>
          </a:prstGeom>
          <a:noFill/>
        </p:spPr>
        <p:txBody>
          <a:bodyPr wrap="none" rtlCol="0">
            <a:spAutoFit/>
          </a:bodyPr>
          <a:lstStyle/>
          <a:p>
            <a:r>
              <a:rPr lang="en-US" sz="3200" smtClean="0">
                <a:solidFill>
                  <a:srgbClr val="FFFF00"/>
                </a:solidFill>
              </a:rPr>
              <a:t>F-07</a:t>
            </a:r>
            <a:endParaRPr lang="en-US" sz="3200">
              <a:solidFill>
                <a:srgbClr val="FFFF00"/>
              </a:solidFill>
            </a:endParaRPr>
          </a:p>
        </p:txBody>
      </p:sp>
      <p:sp>
        <p:nvSpPr>
          <p:cNvPr id="4" name="TextBox 3"/>
          <p:cNvSpPr txBox="1"/>
          <p:nvPr/>
        </p:nvSpPr>
        <p:spPr>
          <a:xfrm>
            <a:off x="240539" y="57150"/>
            <a:ext cx="3844322" cy="4724370"/>
          </a:xfrm>
          <a:prstGeom prst="rect">
            <a:avLst/>
          </a:prstGeom>
          <a:noFill/>
        </p:spPr>
        <p:txBody>
          <a:bodyPr wrap="none" rtlCol="0">
            <a:spAutoFit/>
          </a:bodyPr>
          <a:lstStyle/>
          <a:p>
            <a:endParaRPr lang="en-US" sz="1050" smtClean="0">
              <a:solidFill>
                <a:srgbClr val="FFFF00"/>
              </a:solidFill>
            </a:endParaRPr>
          </a:p>
          <a:p>
            <a:r>
              <a:rPr lang="en-US" sz="2000" smtClean="0">
                <a:solidFill>
                  <a:srgbClr val="FFFF00"/>
                </a:solidFill>
              </a:rPr>
              <a:t>Radha Ramana Bol Hari Bol</a:t>
            </a:r>
          </a:p>
          <a:p>
            <a:r>
              <a:rPr lang="en-US" sz="2000" smtClean="0">
                <a:solidFill>
                  <a:srgbClr val="FFFF00"/>
                </a:solidFill>
              </a:rPr>
              <a:t>Radha Ramana Bol Hari Bol</a:t>
            </a:r>
          </a:p>
          <a:p>
            <a:r>
              <a:rPr lang="en-US" sz="2000" smtClean="0">
                <a:solidFill>
                  <a:srgbClr val="FFFF00"/>
                </a:solidFill>
              </a:rPr>
              <a:t>Radha Radha Bol</a:t>
            </a:r>
          </a:p>
          <a:p>
            <a:r>
              <a:rPr lang="en-US" sz="2000" smtClean="0">
                <a:solidFill>
                  <a:srgbClr val="FFFF00"/>
                </a:solidFill>
              </a:rPr>
              <a:t>Radha Ramana Bol  .... (Radha)</a:t>
            </a:r>
          </a:p>
          <a:p>
            <a:endParaRPr lang="en-US" sz="1050" smtClean="0">
              <a:solidFill>
                <a:srgbClr val="FFFF00"/>
              </a:solidFill>
            </a:endParaRPr>
          </a:p>
          <a:p>
            <a:endParaRPr lang="en-US" sz="900" smtClean="0">
              <a:solidFill>
                <a:srgbClr val="FFFF00"/>
              </a:solidFill>
            </a:endParaRPr>
          </a:p>
          <a:p>
            <a:r>
              <a:rPr lang="en-US" sz="2000" smtClean="0">
                <a:solidFill>
                  <a:schemeClr val="bg1"/>
                </a:solidFill>
              </a:rPr>
              <a:t>Radha Madana Mohanaa Bol</a:t>
            </a:r>
          </a:p>
          <a:p>
            <a:r>
              <a:rPr lang="en-US" sz="2000" smtClean="0">
                <a:solidFill>
                  <a:schemeClr val="bg1"/>
                </a:solidFill>
              </a:rPr>
              <a:t>Radha Madana Mohana Bol</a:t>
            </a:r>
          </a:p>
          <a:p>
            <a:r>
              <a:rPr lang="en-US" sz="2000" smtClean="0">
                <a:solidFill>
                  <a:schemeClr val="bg1"/>
                </a:solidFill>
              </a:rPr>
              <a:t>Radha Radha Bol</a:t>
            </a:r>
          </a:p>
          <a:p>
            <a:r>
              <a:rPr lang="en-US" sz="2000" smtClean="0">
                <a:solidFill>
                  <a:schemeClr val="bg1"/>
                </a:solidFill>
              </a:rPr>
              <a:t>Radha Madana Bol  .... (Radha)</a:t>
            </a:r>
          </a:p>
          <a:p>
            <a:endParaRPr lang="en-US" sz="2000" smtClean="0">
              <a:solidFill>
                <a:srgbClr val="FFFF00"/>
              </a:solidFill>
            </a:endParaRPr>
          </a:p>
          <a:p>
            <a:r>
              <a:rPr lang="en-US" sz="2000" smtClean="0">
                <a:solidFill>
                  <a:srgbClr val="FFFF00"/>
                </a:solidFill>
              </a:rPr>
              <a:t>Radha Govinda  Madhava Bol</a:t>
            </a:r>
          </a:p>
          <a:p>
            <a:r>
              <a:rPr lang="en-US" sz="2000" smtClean="0">
                <a:solidFill>
                  <a:srgbClr val="FFFF00"/>
                </a:solidFill>
              </a:rPr>
              <a:t>Radha Govinda Madhava Bol</a:t>
            </a:r>
          </a:p>
          <a:p>
            <a:r>
              <a:rPr lang="en-US" sz="2000" smtClean="0">
                <a:solidFill>
                  <a:srgbClr val="FFFF00"/>
                </a:solidFill>
              </a:rPr>
              <a:t>Radha Radha Bol</a:t>
            </a:r>
          </a:p>
          <a:p>
            <a:r>
              <a:rPr lang="en-US" sz="2000" smtClean="0">
                <a:solidFill>
                  <a:srgbClr val="FFFF00"/>
                </a:solidFill>
              </a:rPr>
              <a:t>Radha Govinda Bol  .... (Radha)</a:t>
            </a:r>
          </a:p>
          <a:p>
            <a:endParaRPr lang="en-US" sz="1100" smtClean="0">
              <a:solidFill>
                <a:srgbClr val="FFFF00"/>
              </a:solidFill>
            </a:endParaRPr>
          </a:p>
        </p:txBody>
      </p:sp>
      <p:pic>
        <p:nvPicPr>
          <p:cNvPr id="89094" name="Picture 6" descr="http://www.iskconcenters.com/wp-content/uploads/2011/06/Iskcon-Bermona-Sri-Sri-Radha-Ramana-2.jpg"/>
          <p:cNvPicPr>
            <a:picLocks noChangeAspect="1" noChangeArrowheads="1"/>
          </p:cNvPicPr>
          <p:nvPr/>
        </p:nvPicPr>
        <p:blipFill>
          <a:blip r:embed="rId4" cstate="print"/>
          <a:srcRect/>
          <a:stretch>
            <a:fillRect/>
          </a:stretch>
        </p:blipFill>
        <p:spPr bwMode="auto">
          <a:xfrm>
            <a:off x="4381500" y="590550"/>
            <a:ext cx="4762500" cy="3181350"/>
          </a:xfrm>
          <a:prstGeom prst="rect">
            <a:avLst/>
          </a:prstGeom>
          <a:noFill/>
        </p:spPr>
      </p:pic>
      <p:pic>
        <p:nvPicPr>
          <p:cNvPr id="9" name="F-07-Radha Ramana Bol Hari Bol.mp3">
            <a:hlinkClick r:id="" action="ppaction://media"/>
          </p:cNvPr>
          <p:cNvPicPr>
            <a:picLocks noRot="1" noChangeAspect="1"/>
          </p:cNvPicPr>
          <p:nvPr>
            <a:audioFile r:link="rId1"/>
          </p:nvPr>
        </p:nvPicPr>
        <p:blipFill>
          <a:blip r:embed="rId5" cstate="print"/>
          <a:stretch>
            <a:fillRect/>
          </a:stretch>
        </p:blipFill>
        <p:spPr>
          <a:xfrm>
            <a:off x="4648200" y="4095750"/>
            <a:ext cx="533400" cy="533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287"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4</a:t>
            </a:fld>
            <a:endParaRPr lang="en-US"/>
          </a:p>
        </p:txBody>
      </p:sp>
      <p:pic>
        <p:nvPicPr>
          <p:cNvPr id="68610" name="Picture 2" descr="https://jagannathpurihkm.files.wordpress.com/2014/07/krishna-in-forest.jpg"/>
          <p:cNvPicPr>
            <a:picLocks noChangeAspect="1" noChangeArrowheads="1"/>
          </p:cNvPicPr>
          <p:nvPr/>
        </p:nvPicPr>
        <p:blipFill>
          <a:blip r:embed="rId2" cstate="print"/>
          <a:srcRect/>
          <a:stretch>
            <a:fillRect/>
          </a:stretch>
        </p:blipFill>
        <p:spPr bwMode="auto">
          <a:xfrm>
            <a:off x="0" y="-1"/>
            <a:ext cx="9144000" cy="5143501"/>
          </a:xfrm>
          <a:prstGeom prst="rect">
            <a:avLst/>
          </a:prstGeom>
          <a:noFill/>
        </p:spPr>
      </p:pic>
      <p:sp>
        <p:nvSpPr>
          <p:cNvPr id="5" name="TextBox 4"/>
          <p:cNvSpPr txBox="1"/>
          <p:nvPr/>
        </p:nvSpPr>
        <p:spPr>
          <a:xfrm>
            <a:off x="152400" y="133350"/>
            <a:ext cx="7975838" cy="523220"/>
          </a:xfrm>
          <a:prstGeom prst="rect">
            <a:avLst/>
          </a:prstGeom>
          <a:noFill/>
        </p:spPr>
        <p:txBody>
          <a:bodyPr wrap="none" rtlCol="0">
            <a:spAutoFit/>
          </a:bodyPr>
          <a:lstStyle/>
          <a:p>
            <a:r>
              <a:rPr lang="en-US" sz="2800" smtClean="0">
                <a:solidFill>
                  <a:srgbClr val="FFFF00"/>
                </a:solidFill>
              </a:rPr>
              <a:t>Vrindavan! – Descended from Goloka Vrindavan </a:t>
            </a:r>
            <a:endParaRPr lang="en-US" sz="2800">
              <a:solidFill>
                <a:srgbClr val="FFFF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40</a:t>
            </a:fld>
            <a:endParaRPr lang="en-US"/>
          </a:p>
        </p:txBody>
      </p:sp>
      <p:pic>
        <p:nvPicPr>
          <p:cNvPr id="113668" name="Picture 4" descr="http://www.iskconcenters.com/wp-content/uploads/2011/06/Iskcon-Recife-Sri-Sri-Radharamana.jpg"/>
          <p:cNvPicPr>
            <a:picLocks noChangeAspect="1" noChangeArrowheads="1"/>
          </p:cNvPicPr>
          <p:nvPr/>
        </p:nvPicPr>
        <p:blipFill>
          <a:blip r:embed="rId3" cstate="print"/>
          <a:srcRect t="10000" b="10000"/>
          <a:stretch>
            <a:fillRect/>
          </a:stretch>
        </p:blipFill>
        <p:spPr bwMode="auto">
          <a:xfrm>
            <a:off x="0" y="0"/>
            <a:ext cx="9144000" cy="5143500"/>
          </a:xfrm>
          <a:prstGeom prst="rect">
            <a:avLst/>
          </a:prstGeom>
          <a:noFill/>
        </p:spPr>
      </p:pic>
      <p:sp>
        <p:nvSpPr>
          <p:cNvPr id="5" name="TextBox 4"/>
          <p:cNvSpPr txBox="1"/>
          <p:nvPr/>
        </p:nvSpPr>
        <p:spPr>
          <a:xfrm>
            <a:off x="1" y="4804946"/>
            <a:ext cx="9144000" cy="461665"/>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2400" b="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Presenting a Video Production of F-05-O Radhey Jaya Radhey</a:t>
            </a:r>
            <a:endParaRPr lang="en-US" sz="2400" b="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7" name="TextBox 6">
            <a:hlinkClick r:id="rId4" action="ppaction://hlinkfile"/>
          </p:cNvPr>
          <p:cNvSpPr txBox="1"/>
          <p:nvPr/>
        </p:nvSpPr>
        <p:spPr>
          <a:xfrm>
            <a:off x="6172200" y="3638550"/>
            <a:ext cx="2767424" cy="707886"/>
          </a:xfrm>
          <a:prstGeom prst="rect">
            <a:avLst/>
          </a:prstGeom>
          <a:noFill/>
        </p:spPr>
        <p:txBody>
          <a:bodyPr wrap="none" rtlCol="0">
            <a:spAutoFit/>
          </a:bodyPr>
          <a:lstStyle/>
          <a:p>
            <a:r>
              <a:rPr lang="en-US" sz="4000" b="1" smtClean="0">
                <a:solidFill>
                  <a:srgbClr val="002060"/>
                </a:solidFill>
              </a:rPr>
              <a:t>Play Video</a:t>
            </a:r>
            <a:endParaRPr lang="en-US" sz="4000" b="1">
              <a:solidFill>
                <a:srgbClr val="002060"/>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41</a:t>
            </a:fld>
            <a:endParaRPr lang="en-US"/>
          </a:p>
        </p:txBody>
      </p:sp>
      <p:sp>
        <p:nvSpPr>
          <p:cNvPr id="6" name="Title 2"/>
          <p:cNvSpPr txBox="1">
            <a:spLocks/>
          </p:cNvSpPr>
          <p:nvPr/>
        </p:nvSpPr>
        <p:spPr>
          <a:xfrm>
            <a:off x="5867400" y="2876550"/>
            <a:ext cx="3276600" cy="14478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0" i="0" u="none" strike="noStrike" kern="1200" cap="none" spc="0" normalizeH="0" baseline="0" noProof="0" smtClean="0">
                <a:ln>
                  <a:noFill/>
                </a:ln>
                <a:solidFill>
                  <a:srgbClr val="FFFF00"/>
                </a:solidFill>
                <a:effectLst/>
                <a:uLnTx/>
                <a:uFillTx/>
                <a:latin typeface="+mj-lt"/>
                <a:ea typeface="MS PGothic" pitchFamily="34" charset="-128"/>
                <a:cs typeface="ＭＳ Ｐゴシック" charset="0"/>
              </a:rPr>
              <a:t>Hare Krishna!</a:t>
            </a:r>
            <a:endParaRPr kumimoji="0" lang="en-US" sz="6000" b="0" i="0" u="none" strike="noStrike" kern="1200" cap="none" spc="0" normalizeH="0" baseline="0" noProof="0">
              <a:ln>
                <a:noFill/>
              </a:ln>
              <a:solidFill>
                <a:srgbClr val="FFFF00"/>
              </a:solidFill>
              <a:effectLst/>
              <a:uLnTx/>
              <a:uFillTx/>
              <a:latin typeface="+mj-lt"/>
              <a:ea typeface="MS PGothic" pitchFamily="34" charset="-128"/>
              <a:cs typeface="ＭＳ Ｐゴシック" charset="0"/>
            </a:endParaRPr>
          </a:p>
        </p:txBody>
      </p:sp>
      <p:pic>
        <p:nvPicPr>
          <p:cNvPr id="3074" name="Picture 2" descr="http://fc09.deviantart.net/fs70/f/2011/297/f/1/radha_krishna_prana_mora_by_yogeshvara-d4dspwo.gif"/>
          <p:cNvPicPr>
            <a:picLocks noChangeAspect="1" noChangeArrowheads="1" noCrop="1"/>
          </p:cNvPicPr>
          <p:nvPr/>
        </p:nvPicPr>
        <p:blipFill>
          <a:blip r:embed="rId3" cstate="print"/>
          <a:srcRect/>
          <a:stretch>
            <a:fillRect/>
          </a:stretch>
        </p:blipFill>
        <p:spPr bwMode="auto">
          <a:xfrm>
            <a:off x="0" y="0"/>
            <a:ext cx="5863005" cy="5143500"/>
          </a:xfrm>
          <a:prstGeom prst="rect">
            <a:avLst/>
          </a:prstGeom>
          <a:noFill/>
        </p:spPr>
      </p:pic>
      <p:sp>
        <p:nvSpPr>
          <p:cNvPr id="9" name="Title 2"/>
          <p:cNvSpPr txBox="1">
            <a:spLocks/>
          </p:cNvSpPr>
          <p:nvPr/>
        </p:nvSpPr>
        <p:spPr>
          <a:xfrm>
            <a:off x="5791200" y="209550"/>
            <a:ext cx="3352800" cy="14478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0" i="0" u="none" strike="noStrike" kern="1200" cap="none" spc="0" normalizeH="0" baseline="0" noProof="0" smtClean="0">
                <a:ln>
                  <a:noFill/>
                </a:ln>
                <a:solidFill>
                  <a:srgbClr val="FFFF00"/>
                </a:solidFill>
                <a:effectLst/>
                <a:uLnTx/>
                <a:uFillTx/>
                <a:latin typeface="+mj-lt"/>
                <a:ea typeface="MS PGothic" pitchFamily="34" charset="-128"/>
                <a:cs typeface="ＭＳ Ｐゴシック" charset="0"/>
              </a:rPr>
              <a:t>THANK YOU!</a:t>
            </a:r>
            <a:endParaRPr kumimoji="0" lang="en-US" sz="6000" b="0" i="0" u="none" strike="noStrike" kern="1200" cap="none" spc="0" normalizeH="0" baseline="0" noProof="0">
              <a:ln>
                <a:noFill/>
              </a:ln>
              <a:solidFill>
                <a:srgbClr val="FFFF00"/>
              </a:solidFill>
              <a:effectLst/>
              <a:uLnTx/>
              <a:uFillTx/>
              <a:latin typeface="+mj-lt"/>
              <a:ea typeface="MS PGothic" pitchFamily="34" charset="-128"/>
              <a:cs typeface="ＭＳ Ｐゴシック" charset="0"/>
            </a:endParaRPr>
          </a:p>
        </p:txBody>
      </p:sp>
      <p:sp>
        <p:nvSpPr>
          <p:cNvPr id="7" name="TextBox 6"/>
          <p:cNvSpPr txBox="1"/>
          <p:nvPr/>
        </p:nvSpPr>
        <p:spPr>
          <a:xfrm>
            <a:off x="76200" y="4378464"/>
            <a:ext cx="5715000" cy="707886"/>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4000" smtClean="0"/>
              <a:t>Sri Sri Radha Raman Ki Jay!</a:t>
            </a:r>
            <a:endParaRPr lang="en-US" sz="400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5</a:t>
            </a:fld>
            <a:endParaRPr lang="en-US"/>
          </a:p>
        </p:txBody>
      </p:sp>
      <p:pic>
        <p:nvPicPr>
          <p:cNvPr id="90116" name="Picture 4" descr="http://artnow.ru/img/339000/339929.jpg"/>
          <p:cNvPicPr>
            <a:picLocks noChangeAspect="1" noChangeArrowheads="1"/>
          </p:cNvPicPr>
          <p:nvPr/>
        </p:nvPicPr>
        <p:blipFill>
          <a:blip r:embed="rId3" cstate="print"/>
          <a:srcRect/>
          <a:stretch>
            <a:fillRect/>
          </a:stretch>
        </p:blipFill>
        <p:spPr bwMode="auto">
          <a:xfrm>
            <a:off x="0" y="0"/>
            <a:ext cx="9144000" cy="51435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6</a:t>
            </a:fld>
            <a:endParaRPr lang="en-US"/>
          </a:p>
        </p:txBody>
      </p:sp>
      <p:pic>
        <p:nvPicPr>
          <p:cNvPr id="106498" name="Picture 2" descr="http://images.fineartamerica.com/images-medium-large-5/radha-and-krishna-on-govardhan-vrindavan-das.jpg"/>
          <p:cNvPicPr>
            <a:picLocks noChangeAspect="1" noChangeArrowheads="1"/>
          </p:cNvPicPr>
          <p:nvPr/>
        </p:nvPicPr>
        <p:blipFill>
          <a:blip r:embed="rId3" cstate="print"/>
          <a:srcRect/>
          <a:stretch>
            <a:fillRect/>
          </a:stretch>
        </p:blipFill>
        <p:spPr bwMode="auto">
          <a:xfrm>
            <a:off x="0" y="0"/>
            <a:ext cx="9144000" cy="51435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7</a:t>
            </a:fld>
            <a:endParaRPr lang="en-US"/>
          </a:p>
        </p:txBody>
      </p:sp>
      <p:sp>
        <p:nvSpPr>
          <p:cNvPr id="81922" name="AutoShape 2" descr="Image result for yamun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1924" name="Picture 4" descr="http://4.bp.blogspot.com/-DAmAIjTR-f8/Taw4tZArbaI/AAAAAAAABMc/GmndcH_BAeo/s1600/DSC00262.JPG"/>
          <p:cNvPicPr>
            <a:picLocks noChangeAspect="1" noChangeArrowheads="1"/>
          </p:cNvPicPr>
          <p:nvPr/>
        </p:nvPicPr>
        <p:blipFill>
          <a:blip r:embed="rId3" cstate="print"/>
          <a:srcRect t="13146" b="12676"/>
          <a:stretch>
            <a:fillRect/>
          </a:stretch>
        </p:blipFill>
        <p:spPr bwMode="auto">
          <a:xfrm>
            <a:off x="0" y="0"/>
            <a:ext cx="9144000" cy="51435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4.bp.blogspot.com/-DAmAIjTR-f8/Taw4tZArbaI/AAAAAAAABMc/GmndcH_BAeo/s1600/DSC00262.JPG"/>
          <p:cNvPicPr>
            <a:picLocks noChangeAspect="1" noChangeArrowheads="1"/>
          </p:cNvPicPr>
          <p:nvPr/>
        </p:nvPicPr>
        <p:blipFill>
          <a:blip r:embed="rId3" cstate="print"/>
          <a:srcRect t="13146" b="12676"/>
          <a:stretch>
            <a:fillRect/>
          </a:stretch>
        </p:blipFill>
        <p:spPr bwMode="auto">
          <a:xfrm>
            <a:off x="0" y="0"/>
            <a:ext cx="9144000"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8</a:t>
            </a:fld>
            <a:endParaRPr lang="en-US"/>
          </a:p>
        </p:txBody>
      </p:sp>
      <p:pic>
        <p:nvPicPr>
          <p:cNvPr id="105474" name="Picture 2" descr="http://3.bp.blogspot.com/-BJl6xb_ZyeQ/U3HMCWyyToI/AAAAAAAAcNs/exD5z0TIiTc/s1600/Puneet+in+Nidhivana.jpg"/>
          <p:cNvPicPr>
            <a:picLocks noChangeAspect="1" noChangeArrowheads="1"/>
          </p:cNvPicPr>
          <p:nvPr/>
        </p:nvPicPr>
        <p:blipFill>
          <a:blip r:embed="rId4" cstate="print"/>
          <a:srcRect/>
          <a:stretch>
            <a:fillRect/>
          </a:stretch>
        </p:blipFill>
        <p:spPr bwMode="auto">
          <a:xfrm>
            <a:off x="0" y="0"/>
            <a:ext cx="9144000" cy="5143500"/>
          </a:xfrm>
          <a:prstGeom prst="rect">
            <a:avLst/>
          </a:prstGeom>
          <a:noFill/>
          <a:effectLst>
            <a:softEdge rad="635000"/>
          </a:effectLst>
        </p:spPr>
      </p:pic>
      <p:pic>
        <p:nvPicPr>
          <p:cNvPr id="105478" name="Picture 6" descr="https://encrypted-tbn0.gstatic.com/images?q=tbn:ANd9GcQ0YnNtCgKLQj3hGZC_yaYIwZjMFYzq3QwWc7gscX-D4HPVACIP"/>
          <p:cNvPicPr>
            <a:picLocks noChangeAspect="1" noChangeArrowheads="1"/>
          </p:cNvPicPr>
          <p:nvPr/>
        </p:nvPicPr>
        <p:blipFill>
          <a:blip r:embed="rId5" cstate="print"/>
          <a:srcRect/>
          <a:stretch>
            <a:fillRect/>
          </a:stretch>
        </p:blipFill>
        <p:spPr bwMode="auto">
          <a:xfrm>
            <a:off x="2438400" y="1562100"/>
            <a:ext cx="4775200" cy="3581400"/>
          </a:xfrm>
          <a:prstGeom prst="rect">
            <a:avLst/>
          </a:prstGeom>
          <a:noFill/>
          <a:effectLst>
            <a:softEdge rad="635000"/>
          </a:effectLst>
        </p:spPr>
      </p:pic>
      <p:pic>
        <p:nvPicPr>
          <p:cNvPr id="105480" name="Picture 8" descr="http://prabhupadabooks.com/images/books/Krsna_Book/1/39%20It%20appeared%20that%20Krsna%20was%20a%20greenish%20sapphire%20locket%20in%20the%20midst%20of%20a%20golden%20necklace%20p214.jpg"/>
          <p:cNvPicPr>
            <a:picLocks noChangeAspect="1" noChangeArrowheads="1"/>
          </p:cNvPicPr>
          <p:nvPr/>
        </p:nvPicPr>
        <p:blipFill>
          <a:blip r:embed="rId6" cstate="print"/>
          <a:srcRect/>
          <a:stretch>
            <a:fillRect/>
          </a:stretch>
        </p:blipFill>
        <p:spPr bwMode="auto">
          <a:xfrm>
            <a:off x="2590800" y="285750"/>
            <a:ext cx="5689600" cy="3859971"/>
          </a:xfrm>
          <a:prstGeom prst="rect">
            <a:avLst/>
          </a:prstGeom>
          <a:noFill/>
          <a:effectLst>
            <a:softEdge rad="635000"/>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9</a:t>
            </a:fld>
            <a:endParaRPr lang="en-US"/>
          </a:p>
        </p:txBody>
      </p:sp>
      <p:pic>
        <p:nvPicPr>
          <p:cNvPr id="104449" name="Picture 1" descr="C:\GokulBhajan\Pilgrimage 2015 Edited\03-Vrindavan\IMG_20150309_204746292.jpg"/>
          <p:cNvPicPr>
            <a:picLocks noChangeAspect="1" noChangeArrowheads="1"/>
          </p:cNvPicPr>
          <p:nvPr/>
        </p:nvPicPr>
        <p:blipFill>
          <a:blip r:embed="rId3" cstate="print"/>
          <a:srcRect/>
          <a:stretch>
            <a:fillRect/>
          </a:stretch>
        </p:blipFill>
        <p:spPr bwMode="auto">
          <a:xfrm>
            <a:off x="0" y="0"/>
            <a:ext cx="9156559" cy="5143499"/>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97252</TotalTime>
  <Words>2494</Words>
  <Application>Microsoft Office PowerPoint</Application>
  <PresentationFormat>On-screen Show (16:9)</PresentationFormat>
  <Paragraphs>337</Paragraphs>
  <Slides>41</Slides>
  <Notes>38</Notes>
  <HiddenSlides>0</HiddenSlides>
  <MMClips>2</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Slide 1</vt:lpstr>
      <vt:lpstr>Pilgrimage Memories -5 Vrindavan!</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Test</dc:creator>
  <cp:lastModifiedBy>bkdasa</cp:lastModifiedBy>
  <cp:revision>8412</cp:revision>
  <dcterms:created xsi:type="dcterms:W3CDTF">2007-12-30T00:59:16Z</dcterms:created>
  <dcterms:modified xsi:type="dcterms:W3CDTF">2015-05-08T15:18:12Z</dcterms:modified>
</cp:coreProperties>
</file>